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3335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9f030b14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9f030b14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49f030b149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x-non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delings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4010526" y="2528064"/>
            <a:ext cx="5133600" cy="4329900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38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278224" y="3301424"/>
            <a:ext cx="4688100" cy="345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 sommeren samles alle speiderne i Vesterlen krets til leir. Vi reiser til speidernes eget leirsted Camp 773 ved Jørpeland.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antastiske naturområder med god plass til mange 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eventyrlige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aktiviteter. Det blir hinderløype, kano, haik, klatring, leirbål og mye annet spennende.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 en uke vil du bli kjent med nye speidere, og knytte vennskapsbånd på tvers av grupper og patruljer. Speidere i patruljer, rovere i lag og ledere lager god leirmat på eget område.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 er rammen for leiren. Alle gruppene velger sitt eventyr og lager aktiviteter relatert til eventyret. Vi setter av tid til en egen eventyrdag</a:t>
            </a:r>
            <a:r>
              <a:rPr lang="x-none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NÅR: 	Lørdag 22. – lørdag 29.juni 2019</a:t>
            </a:r>
            <a:endParaRPr lang="nb-NO" sz="1200" dirty="0" smtClean="0"/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Hvor:	Camp773, Foreneset speidertun ved Jørpeland i Strand</a:t>
            </a: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PRIS: 	kr ???,- </a:t>
            </a:r>
          </a:p>
          <a:p>
            <a:pPr lvl="0"/>
            <a:r>
              <a:rPr lang="nb-NO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PÅMELDING: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?????  innen ????</a:t>
            </a: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LEDER:	?????, tlf. ?????</a:t>
            </a:r>
            <a:endParaRPr lang="nb-NO" dirty="0"/>
          </a:p>
          <a:p>
            <a:pPr lvl="0"/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ctrTitle" idx="4294967295"/>
          </p:nvPr>
        </p:nvSpPr>
        <p:spPr>
          <a:xfrm>
            <a:off x="4278224" y="2753065"/>
            <a:ext cx="42723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x-none" sz="3000"/>
              <a:t>Bli med på kretsleir!</a:t>
            </a:r>
            <a:endParaRPr sz="3000"/>
          </a:p>
        </p:txBody>
      </p:sp>
      <p:pic>
        <p:nvPicPr>
          <p:cNvPr id="108" name="Google Shape;108;p14" descr="IMG_785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0526" y="-1"/>
            <a:ext cx="5133476" cy="2683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 descr="Skjermbilde 2018-08-17 kl. 09.28.19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1331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281331" y="2533061"/>
            <a:ext cx="34374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Hvilket eventyr velger din gruppe?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deltar som ledere og stab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har egne aktiviteter og 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Hva bidrar din gruppe med?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???? gruppe blir med på eventyret.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 med du også!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8249" y="5620991"/>
            <a:ext cx="1308101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4"/>
          <p:cNvSpPr txBox="1"/>
          <p:nvPr/>
        </p:nvSpPr>
        <p:spPr>
          <a:xfrm>
            <a:off x="2480733" y="5808133"/>
            <a:ext cx="914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Gruppelogo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Macintosh PowerPoint</Application>
  <PresentationFormat>Skjermfremvisning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Standardtema</vt:lpstr>
      <vt:lpstr>Bli med på kretsleir!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cp:lastModifiedBy>Ivar Anton Nøttestad</cp:lastModifiedBy>
  <cp:revision>1</cp:revision>
  <dcterms:modified xsi:type="dcterms:W3CDTF">2018-12-13T22:07:41Z</dcterms:modified>
</cp:coreProperties>
</file>