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906000" type="A4"/>
  <p:notesSz cx="6805613" cy="9939338"/>
  <p:defaultTextStyle>
    <a:defPPr>
      <a:defRPr lang="nb-NO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C14"/>
    <a:srgbClr val="00EA1C"/>
    <a:srgbClr val="009C13"/>
    <a:srgbClr val="005A7F"/>
    <a:srgbClr val="B50202"/>
    <a:srgbClr val="6BA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-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80" d="100"/>
          <a:sy n="180" d="100"/>
        </p:scale>
        <p:origin x="-2136" y="-8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92DE01D-9110-48BF-8017-8CF2B040BDF8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6513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b-NO" noProof="0" smtClean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C245F0D-EAF5-4085-9175-58036B668783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55225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Plassholder for lysbil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Plassholder for nota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nb-NO" smtClean="0"/>
          </a:p>
        </p:txBody>
      </p:sp>
      <p:sp>
        <p:nvSpPr>
          <p:cNvPr id="4100" name="Plassholder for lysbilde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7AD12590-495E-4093-8C9B-2143E28EB494}" type="slidenum">
              <a:rPr lang="nb-NO"/>
              <a:pPr eaLnBrk="1" hangingPunct="1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2479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514350" y="3077282"/>
            <a:ext cx="5829300" cy="2123369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A43D4-9A73-44F1-836F-0B33A55C3821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077F72-90B9-4498-A7B4-0D8E8CCC9C1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5224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3DBB-27E6-47E1-915F-F08D7757D62E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050978-0264-45EA-9B0E-B774B5D720A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03475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6447DE-B683-4B49-8404-FE64CF3DC01A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1B7AA-8538-4D76-AE1C-CB315FA51D9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786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81348-3152-45E2-B34E-DBB238889E77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A62FF-7E77-49E4-92D8-F2D976912B1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05261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531A0-403F-4BB5-A93C-6812F76638A0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E97562-CF4F-4BF0-92E5-3F1B1CAF2E95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1129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128D3-713E-4008-898A-67C9210215A8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5963A3-DCD2-4F57-8740-412D44AD23C9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1726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B0423-339D-484C-A50A-7BF29EC0DAE6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9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A56F6-9995-4445-B606-8AACB10B3561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8444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F7D83-3B0C-48DC-B596-F9D49775A893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4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311988-A75E-42DC-A9C6-47998FF21C38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5222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A215C-19FA-403D-81C8-74DF318DFEFB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3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07733D-5348-4B4E-B207-A54E93BFC670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14778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B801D-13D1-4874-940B-F1DD2ED2A3F8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000D9D-8A5C-4058-A376-C11D99D5437C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3835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EB693-1356-4AC9-A5AD-E7D855A03F5C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6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7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3B230-8719-4749-9075-EB4310C5455D}" type="slidenum">
              <a:rPr lang="nb-NO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1534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ssholder for tittel 1"/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tittelstil</a:t>
            </a:r>
          </a:p>
        </p:txBody>
      </p:sp>
      <p:sp>
        <p:nvSpPr>
          <p:cNvPr id="1027" name="Plassholder for tekst 2"/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BB6999-7F61-4195-A9C4-8FD904977EEF}" type="datetimeFigureOut">
              <a:rPr lang="nb-NO"/>
              <a:pPr>
                <a:defRPr/>
              </a:pPr>
              <a:t>08.03.18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0B2E3902-5DF0-4571-86C7-FC2E56BCEDDA}" type="slidenum">
              <a:rPr lang="nb-NO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emf"/><Relationship Id="rId5" Type="http://schemas.openxmlformats.org/officeDocument/2006/relationships/image" Target="../media/image3.jpeg"/><Relationship Id="rId6" Type="http://schemas.openxmlformats.org/officeDocument/2006/relationships/image" Target="../media/image4.jpeg"/><Relationship Id="rId7" Type="http://schemas.openxmlformats.org/officeDocument/2006/relationships/image" Target="../media/image5.jpeg"/><Relationship Id="rId8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785" y="911437"/>
            <a:ext cx="6302592" cy="3791192"/>
          </a:xfrm>
          <a:prstGeom prst="rect">
            <a:avLst/>
          </a:prstGeom>
        </p:spPr>
      </p:pic>
      <p:pic>
        <p:nvPicPr>
          <p:cNvPr id="2052" name="Bild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588" y="505635"/>
            <a:ext cx="6122987" cy="165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TekstSylinder 1"/>
          <p:cNvSpPr txBox="1">
            <a:spLocks noChangeArrowheads="1"/>
          </p:cNvSpPr>
          <p:nvPr/>
        </p:nvSpPr>
        <p:spPr bwMode="auto">
          <a:xfrm>
            <a:off x="0" y="549525"/>
            <a:ext cx="6858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4000" dirty="0" smtClean="0">
                <a:solidFill>
                  <a:schemeClr val="bg1"/>
                </a:solidFill>
                <a:latin typeface="DIN Black" charset="0"/>
              </a:rPr>
              <a:t>Hele gruppen på leir</a:t>
            </a:r>
            <a:endParaRPr lang="nb-NO" sz="4000" dirty="0">
              <a:solidFill>
                <a:schemeClr val="bg1"/>
              </a:solidFill>
              <a:latin typeface="DIN Black" charset="0"/>
            </a:endParaRPr>
          </a:p>
        </p:txBody>
      </p:sp>
      <p:sp>
        <p:nvSpPr>
          <p:cNvPr id="2054" name="TekstSylinder 8"/>
          <p:cNvSpPr txBox="1">
            <a:spLocks noChangeArrowheads="1"/>
          </p:cNvSpPr>
          <p:nvPr/>
        </p:nvSpPr>
        <p:spPr bwMode="auto">
          <a:xfrm>
            <a:off x="292784" y="1217982"/>
            <a:ext cx="6305525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Forenesdagene fredag 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25. </a:t>
            </a:r>
            <a:r>
              <a:rPr lang="nb-NO" sz="1700" dirty="0">
                <a:solidFill>
                  <a:schemeClr val="bg1"/>
                </a:solidFill>
                <a:latin typeface="DIN Bold" charset="0"/>
              </a:rPr>
              <a:t>– søndag 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27.</a:t>
            </a:r>
            <a:r>
              <a:rPr lang="nb-NO" sz="1700" dirty="0" smtClean="0">
                <a:solidFill>
                  <a:schemeClr val="bg1"/>
                </a:solidFill>
                <a:latin typeface="DIN Bold" charset="0"/>
              </a:rPr>
              <a:t>mai </a:t>
            </a:r>
            <a:endParaRPr lang="nb-NO" sz="1700" dirty="0">
              <a:solidFill>
                <a:schemeClr val="bg1"/>
              </a:solidFill>
              <a:latin typeface="DIN Bold" charset="0"/>
            </a:endParaRPr>
          </a:p>
        </p:txBody>
      </p:sp>
      <p:sp>
        <p:nvSpPr>
          <p:cNvPr id="2056" name="TekstSylinder 3"/>
          <p:cNvSpPr txBox="1">
            <a:spLocks noChangeArrowheads="1"/>
          </p:cNvSpPr>
          <p:nvPr/>
        </p:nvSpPr>
        <p:spPr bwMode="auto">
          <a:xfrm>
            <a:off x="4473233" y="244025"/>
            <a:ext cx="15672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/>
            <a:r>
              <a:rPr lang="nb-NO" sz="1100" b="1" dirty="0" smtClean="0"/>
              <a:t>Til alle speidere i ?????:</a:t>
            </a:r>
            <a:endParaRPr lang="nb-NO" sz="1100" b="1" dirty="0"/>
          </a:p>
        </p:txBody>
      </p:sp>
      <p:sp>
        <p:nvSpPr>
          <p:cNvPr id="7" name="TekstSylinder 6"/>
          <p:cNvSpPr txBox="1"/>
          <p:nvPr/>
        </p:nvSpPr>
        <p:spPr>
          <a:xfrm>
            <a:off x="446227" y="4763534"/>
            <a:ext cx="61520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b="1" dirty="0" smtClean="0">
                <a:solidFill>
                  <a:srgbClr val="0070C0"/>
                </a:solidFill>
              </a:rPr>
              <a:t>Bål – kniv –kart – teltliv – leirbål – venner!</a:t>
            </a:r>
          </a:p>
          <a:p>
            <a:r>
              <a:rPr lang="nb-NO" sz="1200" dirty="0" smtClean="0"/>
              <a:t>Hele speidergruppen drar på </a:t>
            </a:r>
            <a:r>
              <a:rPr lang="nb-NO" sz="1200" dirty="0"/>
              <a:t>helgeleir på </a:t>
            </a:r>
            <a:r>
              <a:rPr lang="nb-NO" sz="1200" dirty="0" smtClean="0"/>
              <a:t>Camp773, Foreneset </a:t>
            </a:r>
            <a:r>
              <a:rPr lang="nb-NO" sz="1200" dirty="0"/>
              <a:t>ved Jørpeland. </a:t>
            </a:r>
            <a:r>
              <a:rPr lang="nb-NO" sz="1200" dirty="0" smtClean="0"/>
              <a:t>Det blir en skikkelig speiderleir hvor vi overnatter i telt, lager leirområde og har leiraktiviteter. En </a:t>
            </a:r>
            <a:r>
              <a:rPr lang="nb-NO" sz="1200" dirty="0"/>
              <a:t>helgeleir hvor alle speidere og ledere deltar betyr mye for gruppens identitet og samhold. – </a:t>
            </a:r>
            <a:r>
              <a:rPr lang="nb-NO" sz="1200" dirty="0" smtClean="0"/>
              <a:t>Vi </a:t>
            </a:r>
            <a:r>
              <a:rPr lang="nb-NO" sz="1200" dirty="0"/>
              <a:t>gjør noe sammen! Samtidig vil </a:t>
            </a:r>
            <a:r>
              <a:rPr lang="nb-NO" sz="1200" dirty="0" smtClean="0"/>
              <a:t>det være </a:t>
            </a:r>
            <a:r>
              <a:rPr lang="nb-NO" sz="1200" dirty="0"/>
              <a:t>andre speidergruppe på </a:t>
            </a:r>
            <a:r>
              <a:rPr lang="nb-NO" sz="1200" dirty="0" smtClean="0"/>
              <a:t>leirplassen som vi </a:t>
            </a:r>
            <a:r>
              <a:rPr lang="nb-NO" sz="1200" dirty="0"/>
              <a:t>blir kjent med, gjør aktiviteter sammen med og blir inspirert av</a:t>
            </a:r>
            <a:r>
              <a:rPr lang="nb-NO" sz="1200" dirty="0" smtClean="0"/>
              <a:t>.</a:t>
            </a:r>
            <a:r>
              <a:rPr lang="nb-NO" sz="1200" dirty="0"/>
              <a:t> 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446227" y="6151738"/>
            <a:ext cx="61380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nb-NO" sz="1000" dirty="0" smtClean="0"/>
              <a:t>Dato:</a:t>
            </a:r>
            <a:r>
              <a:rPr lang="nb-NO" sz="1000" dirty="0"/>
              <a:t> </a:t>
            </a:r>
            <a:r>
              <a:rPr lang="nb-NO" sz="1000" dirty="0" smtClean="0"/>
              <a:t>		</a:t>
            </a:r>
            <a:r>
              <a:rPr lang="nb-NO" sz="1000" b="1" dirty="0" smtClean="0"/>
              <a:t>Fredag </a:t>
            </a:r>
            <a:r>
              <a:rPr lang="nb-NO" sz="1000" b="1" dirty="0" smtClean="0"/>
              <a:t>25.</a:t>
            </a:r>
            <a:r>
              <a:rPr lang="nb-NO" sz="1000" b="1" dirty="0" smtClean="0"/>
              <a:t>mai – avreise </a:t>
            </a:r>
            <a:r>
              <a:rPr lang="nb-NO" sz="1000" b="1" u="sng" dirty="0" smtClean="0"/>
              <a:t>kl.18.00</a:t>
            </a:r>
            <a:r>
              <a:rPr lang="nb-NO" sz="1000" b="1" dirty="0" smtClean="0"/>
              <a:t> med båt fra Fiskepirterminalen i Stavanger</a:t>
            </a:r>
          </a:p>
          <a:p>
            <a:pPr eaLnBrk="1" hangingPunct="1"/>
            <a:r>
              <a:rPr lang="nb-NO" sz="1000" b="1" dirty="0" smtClean="0"/>
              <a:t>		Søndag </a:t>
            </a:r>
            <a:r>
              <a:rPr lang="nb-NO" sz="1000" b="1" dirty="0" smtClean="0"/>
              <a:t>27.</a:t>
            </a:r>
            <a:r>
              <a:rPr lang="nb-NO" sz="1000" b="1" dirty="0" smtClean="0"/>
              <a:t>mai – retur til </a:t>
            </a:r>
            <a:r>
              <a:rPr lang="nb-NO" sz="1000" b="1" dirty="0"/>
              <a:t>Fiskepirterminalen i </a:t>
            </a:r>
            <a:r>
              <a:rPr lang="nb-NO" sz="1000" b="1" dirty="0" smtClean="0"/>
              <a:t>Stavanger ca.16.30 ???speiderhus Kl. ???? </a:t>
            </a:r>
          </a:p>
          <a:p>
            <a:pPr eaLnBrk="1" hangingPunct="1"/>
            <a:endParaRPr lang="nb-NO" sz="1000" b="1" dirty="0" smtClean="0"/>
          </a:p>
          <a:p>
            <a:pPr eaLnBrk="1" hangingPunct="1"/>
            <a:r>
              <a:rPr lang="nb-NO" sz="1000" dirty="0" smtClean="0"/>
              <a:t>Pris:</a:t>
            </a:r>
            <a:r>
              <a:rPr lang="nb-NO" sz="1000" dirty="0"/>
              <a:t> </a:t>
            </a:r>
            <a:r>
              <a:rPr lang="nb-NO" sz="1000" b="1" dirty="0" smtClean="0"/>
              <a:t>		Kr.</a:t>
            </a:r>
            <a:r>
              <a:rPr lang="nb-NO" sz="1000" b="1" dirty="0" smtClean="0"/>
              <a:t>135,</a:t>
            </a:r>
            <a:r>
              <a:rPr lang="nb-NO" sz="1000" b="1" dirty="0" smtClean="0"/>
              <a:t>- (leirplass og merke) + eventuelt kr. </a:t>
            </a:r>
            <a:r>
              <a:rPr lang="nb-NO" sz="1000" b="1" dirty="0" smtClean="0"/>
              <a:t>125,</a:t>
            </a:r>
            <a:r>
              <a:rPr lang="nb-NO" sz="1000" b="1" dirty="0" smtClean="0"/>
              <a:t>- for buss tur/retur. 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 smtClean="0"/>
              <a:t>Påmelding: </a:t>
            </a:r>
            <a:r>
              <a:rPr lang="nb-NO" sz="1000" b="1" dirty="0" smtClean="0"/>
              <a:t>	Til ????? Innen ???? (Ferge bestilling </a:t>
            </a:r>
            <a:r>
              <a:rPr lang="nb-NO" sz="1000" b="1" u="sng" dirty="0" smtClean="0"/>
              <a:t>senest </a:t>
            </a:r>
            <a:r>
              <a:rPr lang="nb-NO" sz="1000" b="1" u="sng" smtClean="0"/>
              <a:t>mandag </a:t>
            </a:r>
            <a:r>
              <a:rPr lang="nb-NO" sz="1000" b="1" u="sng" smtClean="0"/>
              <a:t>20.</a:t>
            </a:r>
            <a:r>
              <a:rPr lang="nb-NO" sz="1000" b="1" u="sng" dirty="0" smtClean="0"/>
              <a:t>mai</a:t>
            </a:r>
            <a:r>
              <a:rPr lang="nb-NO" sz="1000" b="1" dirty="0" smtClean="0"/>
              <a:t>)</a:t>
            </a:r>
          </a:p>
          <a:p>
            <a:pPr eaLnBrk="1" hangingPunct="1"/>
            <a:endParaRPr lang="nb-NO" sz="1000" b="1" dirty="0"/>
          </a:p>
          <a:p>
            <a:pPr eaLnBrk="1" hangingPunct="1"/>
            <a:r>
              <a:rPr lang="nb-NO" sz="1000" dirty="0" smtClean="0"/>
              <a:t>Leder:</a:t>
            </a:r>
            <a:r>
              <a:rPr lang="nb-NO" sz="1000" b="1" dirty="0" smtClean="0"/>
              <a:t>		???? Din leder for turen + telefonnummer. Gruppeleder (hjemmeleder) tlf. </a:t>
            </a:r>
            <a:endParaRPr lang="nb-NO" sz="1000" b="1" dirty="0"/>
          </a:p>
          <a:p>
            <a:pPr eaLnBrk="1" hangingPunct="1"/>
            <a:endParaRPr lang="nb-NO" sz="1000" b="1" dirty="0" smtClean="0"/>
          </a:p>
        </p:txBody>
      </p:sp>
      <p:pic>
        <p:nvPicPr>
          <p:cNvPr id="13" name="6AF68913-D0FE-4516-BD71-DB36AA0C0EB1" descr="621F6FF3-9A95-4628-857D-7C98DE9896E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9236" y="9054176"/>
            <a:ext cx="1806339" cy="480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kstSylinder 1"/>
          <p:cNvSpPr txBox="1"/>
          <p:nvPr/>
        </p:nvSpPr>
        <p:spPr>
          <a:xfrm>
            <a:off x="548640" y="9164850"/>
            <a:ext cx="2157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Logo din gruppe</a:t>
            </a:r>
            <a:endParaRPr lang="nb-NO" dirty="0"/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8098" y="7622757"/>
            <a:ext cx="2372039" cy="1148167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3941" y="7622757"/>
            <a:ext cx="2372038" cy="1148167"/>
          </a:xfrm>
          <a:prstGeom prst="rect">
            <a:avLst/>
          </a:prstGeom>
        </p:spPr>
      </p:pic>
      <p:pic>
        <p:nvPicPr>
          <p:cNvPr id="10" name="Bild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15979" y="7622757"/>
            <a:ext cx="2372038" cy="11481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9750</TotalTime>
  <Words>115</Words>
  <Application>Microsoft Macintosh PowerPoint</Application>
  <PresentationFormat>A4 (210 x 297 mm)</PresentationFormat>
  <Paragraphs>15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</vt:i4>
      </vt:variant>
    </vt:vector>
  </HeadingPairs>
  <TitlesOfParts>
    <vt:vector size="2" baseType="lpstr">
      <vt:lpstr>Office-tema</vt:lpstr>
      <vt:lpstr>PowerPoint-presentasjon</vt:lpstr>
    </vt:vector>
  </TitlesOfParts>
  <Company>ERT Reklame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Tone Wølstad-Knudsen</dc:creator>
  <cp:lastModifiedBy>Ivar Anton Nøttestad</cp:lastModifiedBy>
  <cp:revision>105</cp:revision>
  <cp:lastPrinted>2012-04-26T07:41:36Z</cp:lastPrinted>
  <dcterms:created xsi:type="dcterms:W3CDTF">2012-03-19T11:49:04Z</dcterms:created>
  <dcterms:modified xsi:type="dcterms:W3CDTF">2018-03-08T11:55:58Z</dcterms:modified>
</cp:coreProperties>
</file>