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3608" y="-23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64BE5F-7C7E-4D9B-A3C4-ADD3A46E073D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0BC59-E37B-4583-8C3B-B8FA4DC23F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3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FDDFA5-CF7F-4AA3-A9E2-9CB68DA40E77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6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6304-5D6E-41C9-8F81-B18022C332B6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CF10C-2262-4229-960D-21D8FF14B7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1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CD54-2EDD-46BD-B165-D741D6AFEBFD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DDDF1-8292-4A9D-A83E-EB960319378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3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53FB-BCC5-433C-9848-B1B477D62160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5D9C-FAFD-4C32-9435-15FF12E466B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68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A0A4-8E7A-40F8-91BE-21734134921B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630D0-D365-4B56-B7A9-5A563FE0910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8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DA58-30CF-4481-B1DA-2B82C3256874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F6C1D-98BE-4A34-AA1F-6079A6A4922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66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773C-BBA5-455C-B94F-47098C65F2FB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B64C-D84D-4226-A343-5693E5D9D0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74CE-878C-4B70-AFA2-AA902417B6B5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2913-444B-40A5-BB5D-E121FF56D69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1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BE2-1FA3-4178-988F-798E3D260BD6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9412-6EA3-4151-ABC7-9BF00497362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4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49D4-3789-4E58-937D-D2CB9121BDE1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379E-C2AE-4B02-8495-339DE62542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3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D669-244D-4147-BA79-2D02436E39DC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9B81-0919-4F9A-AAC5-B59F12D9835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FA24-BC33-4206-A026-1E1BF0E7ED33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A8EFF-BF1D-4778-85D5-627F0CB01C1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0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C9EA84-9A6A-4170-A7C6-0111F4BF10D7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516A5F-ABF1-42D6-873B-C265B93840A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_04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6" y="11338"/>
            <a:ext cx="6561117" cy="9906000"/>
          </a:xfrm>
          <a:prstGeom prst="rect">
            <a:avLst/>
          </a:prstGeom>
        </p:spPr>
      </p:pic>
      <p:pic>
        <p:nvPicPr>
          <p:cNvPr id="2051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870488"/>
            <a:ext cx="61229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-65087" y="2158860"/>
            <a:ext cx="6858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3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Kampen om Heiatrollet</a:t>
            </a:r>
            <a:endParaRPr lang="nb-NO" sz="3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058988" y="2774413"/>
            <a:ext cx="36242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700" dirty="0">
                <a:solidFill>
                  <a:schemeClr val="bg1"/>
                </a:solidFill>
                <a:latin typeface="Arial Black" panose="020B0A04020102020204" pitchFamily="34" charset="0"/>
              </a:rPr>
              <a:t>lørdag </a:t>
            </a:r>
            <a:r>
              <a:rPr lang="nb-NO" sz="1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26.</a:t>
            </a:r>
            <a:r>
              <a:rPr lang="nb-NO" sz="1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mai</a:t>
            </a:r>
            <a:endParaRPr lang="nb-NO" sz="1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TekstSylinder 7"/>
          <p:cNvSpPr txBox="1">
            <a:spLocks noChangeArrowheads="1"/>
          </p:cNvSpPr>
          <p:nvPr/>
        </p:nvSpPr>
        <p:spPr bwMode="auto">
          <a:xfrm>
            <a:off x="646393" y="4226200"/>
            <a:ext cx="5454647" cy="3447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92100">
              <a:schemeClr val="bg1">
                <a:lumMod val="85000"/>
                <a:alpha val="84000"/>
              </a:schemeClr>
            </a:glow>
            <a:softEdge rad="304800"/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b-NO" sz="1600" b="1" dirty="0" smtClean="0"/>
              <a:t>Alle småspeider inviteres til kampen om Heiatrollet </a:t>
            </a:r>
            <a:r>
              <a:rPr lang="nb-NO" sz="1600" b="1" smtClean="0"/>
              <a:t>lørdag </a:t>
            </a:r>
            <a:r>
              <a:rPr lang="nb-NO" sz="1600" b="1" smtClean="0"/>
              <a:t>26.</a:t>
            </a:r>
            <a:r>
              <a:rPr lang="nb-NO" sz="1600" b="1" dirty="0" smtClean="0"/>
              <a:t>mai på Jørpeland. Forenesdagene med mange grupper som er på leir blir arrangert samme helg. Dere kan komme inn på dagstur. </a:t>
            </a:r>
            <a:endParaRPr lang="nb-NO" sz="1600" b="1" dirty="0"/>
          </a:p>
          <a:p>
            <a:pPr eaLnBrk="1" hangingPunct="1"/>
            <a:endParaRPr lang="nb-NO" sz="1100" b="1" dirty="0"/>
          </a:p>
          <a:p>
            <a:pPr eaLnBrk="1" hangingPunct="1"/>
            <a:r>
              <a:rPr lang="nb-NO" sz="1100" b="1" dirty="0"/>
              <a:t>Sted </a:t>
            </a:r>
            <a:r>
              <a:rPr lang="nb-NO" sz="1100" b="1" dirty="0" smtClean="0"/>
              <a:t>tid</a:t>
            </a:r>
            <a:r>
              <a:rPr lang="nb-NO" sz="1100" b="1" dirty="0"/>
              <a:t>:</a:t>
            </a:r>
            <a:r>
              <a:rPr lang="nb-NO" sz="1100" dirty="0"/>
              <a:t>	</a:t>
            </a:r>
            <a:r>
              <a:rPr lang="nb-NO" sz="1100" dirty="0" smtClean="0"/>
              <a:t>Camp 773, Foreneset ved </a:t>
            </a:r>
            <a:r>
              <a:rPr lang="nb-NO" sz="1100" dirty="0"/>
              <a:t>Jørpeland, lørdag </a:t>
            </a:r>
            <a:r>
              <a:rPr lang="nb-NO" sz="1100" dirty="0" smtClean="0"/>
              <a:t>26.</a:t>
            </a:r>
            <a:r>
              <a:rPr lang="nb-NO" sz="1100" dirty="0" smtClean="0"/>
              <a:t>mai kl.11.00 – ca.14.00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Målgruppe:	</a:t>
            </a:r>
            <a:r>
              <a:rPr lang="nb-NO" sz="1100" dirty="0"/>
              <a:t>For alle store og små </a:t>
            </a:r>
            <a:r>
              <a:rPr lang="nb-NO" sz="1100" dirty="0" smtClean="0"/>
              <a:t>småspeidere med ledere og gjerne med foreldre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Pris:</a:t>
            </a:r>
            <a:r>
              <a:rPr lang="nb-NO" sz="1100" dirty="0"/>
              <a:t>		</a:t>
            </a:r>
            <a:r>
              <a:rPr lang="nb-NO" sz="1100" dirty="0" smtClean="0"/>
              <a:t>Gratis (eget merke)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Program:	</a:t>
            </a:r>
            <a:r>
              <a:rPr lang="nb-NO" sz="1100" dirty="0" smtClean="0"/>
              <a:t>Sporløype med premier og merke. Foreldre ser på og deltar som </a:t>
            </a:r>
          </a:p>
          <a:p>
            <a:pPr eaLnBrk="1" hangingPunct="1"/>
            <a:r>
              <a:rPr lang="nb-NO" sz="1100" dirty="0"/>
              <a:t>	</a:t>
            </a:r>
            <a:r>
              <a:rPr lang="nb-NO" sz="1100" dirty="0" smtClean="0"/>
              <a:t>	postmannskap.</a:t>
            </a:r>
            <a:endParaRPr lang="nb-NO" sz="1100" dirty="0"/>
          </a:p>
          <a:p>
            <a:pPr eaLnBrk="1" hangingPunct="1"/>
            <a:endParaRPr lang="nb-NO" sz="1100" dirty="0"/>
          </a:p>
          <a:p>
            <a:pPr eaLnBrk="1" hangingPunct="1"/>
            <a:r>
              <a:rPr lang="nb-NO" sz="1100" b="1" dirty="0"/>
              <a:t>Ta med:</a:t>
            </a:r>
            <a:r>
              <a:rPr lang="nb-NO" sz="1100" dirty="0"/>
              <a:t>	Drikke og matpakke. Klær for dagen. Sittepute.</a:t>
            </a:r>
          </a:p>
          <a:p>
            <a:pPr eaLnBrk="1" hangingPunct="1"/>
            <a:endParaRPr lang="nb-NO" sz="1100" b="1" dirty="0" smtClean="0"/>
          </a:p>
          <a:p>
            <a:pPr eaLnBrk="1" hangingPunct="1"/>
            <a:r>
              <a:rPr lang="nb-NO" sz="1100" b="1" dirty="0" smtClean="0"/>
              <a:t>Ansvarlig</a:t>
            </a:r>
            <a:r>
              <a:rPr lang="nb-NO" sz="1100" b="1" dirty="0"/>
              <a:t>: 	</a:t>
            </a:r>
            <a:r>
              <a:rPr lang="nb-NO" sz="1100" dirty="0" smtClean="0"/>
              <a:t>(fyll inn navn på din leder og telefonnummer)</a:t>
            </a:r>
            <a:endParaRPr lang="nb-NO" sz="1100" dirty="0"/>
          </a:p>
          <a:p>
            <a:pPr eaLnBrk="1" hangingPunct="1"/>
            <a:endParaRPr lang="nb-NO" sz="1100" dirty="0"/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419418" y="333371"/>
            <a:ext cx="20115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dirty="0"/>
              <a:t>INVITASJON til alle </a:t>
            </a:r>
            <a:r>
              <a:rPr lang="nb-NO" sz="1100" dirty="0" smtClean="0"/>
              <a:t>småspeidere </a:t>
            </a:r>
            <a:endParaRPr lang="nb-NO" sz="11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370" y="8623480"/>
            <a:ext cx="813095" cy="1102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49</Words>
  <Application>Microsoft Macintosh PowerPoint</Application>
  <PresentationFormat>A4 (210 x 297 mm)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86</cp:revision>
  <cp:lastPrinted>2012-04-26T07:41:36Z</cp:lastPrinted>
  <dcterms:created xsi:type="dcterms:W3CDTF">2012-03-19T11:49:04Z</dcterms:created>
  <dcterms:modified xsi:type="dcterms:W3CDTF">2018-03-08T11:56:34Z</dcterms:modified>
</cp:coreProperties>
</file>