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4" r:id="rId3"/>
    <p:sldId id="266" r:id="rId4"/>
    <p:sldId id="270" r:id="rId5"/>
    <p:sldId id="268" r:id="rId6"/>
    <p:sldId id="269" r:id="rId7"/>
    <p:sldId id="278" r:id="rId8"/>
    <p:sldId id="279" r:id="rId9"/>
    <p:sldId id="273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81" autoAdjust="0"/>
    <p:restoredTop sz="94662" autoAdjust="0"/>
  </p:normalViewPr>
  <p:slideViewPr>
    <p:cSldViewPr snapToGrid="0">
      <p:cViewPr varScale="1">
        <p:scale>
          <a:sx n="173" d="100"/>
          <a:sy n="173" d="100"/>
        </p:scale>
        <p:origin x="-2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252374" cy="252374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2183C3-E740-4A1D-8055-4194555E551A}" type="datetimeFigureOut">
              <a:rPr lang="en-US"/>
              <a:pPr>
                <a:defRPr/>
              </a:pPr>
              <a:t>28.10.14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E68F6FD-869D-4412-B2A2-81F4A5734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88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532671-E5B2-498C-AEDB-96F72AC0F4A8}" type="datetimeFigureOut">
              <a:rPr lang="en-US"/>
              <a:pPr>
                <a:defRPr/>
              </a:pPr>
              <a:t>28.10.14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2F26A6D-C414-4590-87F9-B7654BD69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26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B2CFBB-4AB1-4E30-ADE5-32439733A689}" type="slidenum">
              <a:rPr lang="en-US"/>
              <a:pPr>
                <a:spcBef>
                  <a:spcPct val="0"/>
                </a:spcBef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54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1568A2-DBCC-45A9-A6E6-8333B80D73DA}" type="slidenum">
              <a:rPr lang="en-US"/>
              <a:pPr>
                <a:spcBef>
                  <a:spcPct val="0"/>
                </a:spcBef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60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75E3B-4B1A-4CA1-92C1-9C6C623F6C7D}" type="datetimeFigureOut">
              <a:rPr lang="en-US"/>
              <a:pPr>
                <a:defRPr/>
              </a:pPr>
              <a:t>28.10.14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CA7FD-F377-44B9-BC0A-30BBD400B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43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520F2-6AC1-4F5A-9874-FD5EBABD556B}" type="datetimeFigureOut">
              <a:rPr lang="en-US"/>
              <a:pPr>
                <a:defRPr/>
              </a:pPr>
              <a:t>28.10.14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AA351-FFEB-433D-84B8-687056B44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76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42588-5296-445B-82B6-3B1598344473}" type="datetimeFigureOut">
              <a:rPr lang="en-US"/>
              <a:pPr>
                <a:defRPr/>
              </a:pPr>
              <a:t>28.10.14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469DC-08B6-40DC-BC12-B9B63E9AA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8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837E0-FBBF-426E-9E03-78DE28D9CE39}" type="datetimeFigureOut">
              <a:rPr lang="en-US"/>
              <a:pPr>
                <a:defRPr/>
              </a:pPr>
              <a:t>28.10.14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3231E-AD09-4CFB-A631-C682B853C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37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C0511-9912-4866-87F3-4A6BC39720B7}" type="datetimeFigureOut">
              <a:rPr lang="en-US"/>
              <a:pPr>
                <a:defRPr/>
              </a:pPr>
              <a:t>28.10.14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6A2F9-A5E0-4B27-84F1-F170FD453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95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5CBD-CDDA-493D-A213-5AD4518A5222}" type="datetimeFigureOut">
              <a:rPr lang="en-US"/>
              <a:pPr>
                <a:defRPr/>
              </a:pPr>
              <a:t>28.10.14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71DE8-B6EE-403D-8576-B368C2BF9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6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33EE0-7FBF-4B73-939D-F8DB7A449649}" type="datetimeFigureOut">
              <a:rPr lang="en-US"/>
              <a:pPr>
                <a:defRPr/>
              </a:pPr>
              <a:t>28.10.14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72B3E-9555-4E35-8189-8D09E54B9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30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6BBFE-2B88-48F7-A616-D7C5E373FEA8}" type="datetimeFigureOut">
              <a:rPr lang="en-US"/>
              <a:pPr>
                <a:defRPr/>
              </a:pPr>
              <a:t>28.10.14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D513C-1D37-4ACC-A8BE-11E406793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8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8C940-0B79-4986-B94C-FDF259A451C6}" type="datetimeFigureOut">
              <a:rPr lang="en-US"/>
              <a:pPr>
                <a:defRPr/>
              </a:pPr>
              <a:t>28.10.14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BA388-22FC-44A1-A601-86054CD77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82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25365-C23B-4C60-9A97-132D38155A73}" type="datetimeFigureOut">
              <a:rPr lang="en-US"/>
              <a:pPr>
                <a:defRPr/>
              </a:pPr>
              <a:t>28.10.14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24A0F-AAAB-44A5-887B-D260ACBFE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92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9E973-5DF2-4675-9051-7E15D036C5E5}" type="datetimeFigureOut">
              <a:rPr lang="en-US"/>
              <a:pPr>
                <a:defRPr/>
              </a:pPr>
              <a:t>28.10.14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80A65-C97E-4E0D-854F-140952BD0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9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01033D-F30D-49EA-A6AB-5D420D2D2A4A}" type="datetimeFigureOut">
              <a:rPr lang="en-US"/>
              <a:pPr>
                <a:defRPr/>
              </a:pPr>
              <a:t>28.10.14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2D0CC4B-C92F-4F7C-B646-003286017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219200" y="2130425"/>
            <a:ext cx="6172200" cy="1470025"/>
          </a:xfrm>
        </p:spPr>
        <p:txBody>
          <a:bodyPr/>
          <a:lstStyle/>
          <a:p>
            <a:pPr eaLnBrk="1" hangingPunct="1"/>
            <a:r>
              <a:rPr lang="en-GB" smtClean="0"/>
              <a:t>Sikker speiding</a:t>
            </a:r>
            <a:endParaRPr lang="en-US" smtClean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5943600" cy="1752600"/>
          </a:xfrm>
        </p:spPr>
        <p:txBody>
          <a:bodyPr/>
          <a:lstStyle/>
          <a:p>
            <a:pPr eaLnBrk="1" hangingPunct="1"/>
            <a:r>
              <a:rPr lang="en-GB" dirty="0" err="1" smtClean="0">
                <a:solidFill>
                  <a:schemeClr val="tx1"/>
                </a:solidFill>
              </a:rPr>
              <a:t>Kartreferanse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1219200" y="2130425"/>
            <a:ext cx="5715000" cy="1470025"/>
          </a:xfrm>
        </p:spPr>
        <p:txBody>
          <a:bodyPr/>
          <a:lstStyle/>
          <a:p>
            <a:pPr eaLnBrk="1" hangingPunct="1"/>
            <a:r>
              <a:rPr lang="en-GB" smtClean="0"/>
              <a:t>Oppgaver</a:t>
            </a:r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219200" y="990600"/>
            <a:ext cx="5715000" cy="5486400"/>
          </a:xfrm>
        </p:spPr>
        <p:txBody>
          <a:bodyPr anchor="t"/>
          <a:lstStyle/>
          <a:p>
            <a:pPr algn="l" eaLnBrk="1" hangingPunct="1"/>
            <a:r>
              <a:rPr lang="en-US" dirty="0" err="1" smtClean="0"/>
              <a:t>Revheimsveien</a:t>
            </a:r>
            <a:r>
              <a:rPr lang="en-US" dirty="0" smtClean="0"/>
              <a:t> 126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4043 </a:t>
            </a:r>
            <a:r>
              <a:rPr lang="en-GB" dirty="0" err="1" smtClean="0"/>
              <a:t>Hafrsfjord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1219200" y="990600"/>
            <a:ext cx="5715000" cy="5486400"/>
          </a:xfrm>
        </p:spPr>
        <p:txBody>
          <a:bodyPr anchor="t"/>
          <a:lstStyle/>
          <a:p>
            <a:pPr algn="l" eaLnBrk="1" hangingPunct="1"/>
            <a:r>
              <a:rPr lang="en-US" dirty="0" smtClean="0"/>
              <a:t>Revheimsveien 126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4043 </a:t>
            </a:r>
            <a:r>
              <a:rPr lang="en-GB" dirty="0" err="1" smtClean="0"/>
              <a:t>Hafrsfjord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069 395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/>
            <a:r>
              <a:rPr lang="en-GB" smtClean="0"/>
              <a:t>Sonebelter</a:t>
            </a:r>
            <a:endParaRPr lang="en-US" smtClean="0"/>
          </a:p>
        </p:txBody>
      </p:sp>
      <p:pic>
        <p:nvPicPr>
          <p:cNvPr id="9219" name="Content Placeholder 3" descr="utmson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133350"/>
            <a:ext cx="5470525" cy="652621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dirty="0" smtClean="0"/>
              <a:t>M711</a:t>
            </a:r>
            <a:br>
              <a:rPr lang="en-GB" dirty="0" smtClean="0"/>
            </a:br>
            <a:r>
              <a:rPr lang="en-GB" dirty="0" smtClean="0"/>
              <a:t>1:50000</a:t>
            </a:r>
            <a:endParaRPr lang="en-US" dirty="0"/>
          </a:p>
        </p:txBody>
      </p:sp>
      <p:pic>
        <p:nvPicPr>
          <p:cNvPr id="11267" name="Content Placeholder 3" descr="M71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152400"/>
            <a:ext cx="6176963" cy="653891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b-NO" smtClean="0"/>
          </a:p>
        </p:txBody>
      </p:sp>
      <p:pic>
        <p:nvPicPr>
          <p:cNvPr id="13315" name="Content Placeholder 3" descr="Kart - far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7" t="1190" r="844" b="3452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3" descr="Kart - far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3" t="23996" r="26723" b="50340"/>
          <a:stretch>
            <a:fillRect/>
          </a:stretch>
        </p:blipFill>
        <p:spPr>
          <a:xfrm>
            <a:off x="0" y="0"/>
            <a:ext cx="9137650" cy="6853238"/>
          </a:xfrm>
        </p:spPr>
      </p:pic>
      <p:grpSp>
        <p:nvGrpSpPr>
          <p:cNvPr id="14339" name="Group 27"/>
          <p:cNvGrpSpPr>
            <a:grpSpLocks noChangeAspect="1"/>
          </p:cNvGrpSpPr>
          <p:nvPr/>
        </p:nvGrpSpPr>
        <p:grpSpPr bwMode="auto">
          <a:xfrm rot="-120000">
            <a:off x="1763713" y="2060575"/>
            <a:ext cx="2522537" cy="2522538"/>
            <a:chOff x="2926080" y="2331720"/>
            <a:chExt cx="2743200" cy="2743200"/>
          </a:xfrm>
        </p:grpSpPr>
        <p:grpSp>
          <p:nvGrpSpPr>
            <p:cNvPr id="14340" name="Group 14"/>
            <p:cNvGrpSpPr>
              <a:grpSpLocks/>
            </p:cNvGrpSpPr>
            <p:nvPr/>
          </p:nvGrpSpPr>
          <p:grpSpPr bwMode="auto">
            <a:xfrm>
              <a:off x="2926080" y="2331720"/>
              <a:ext cx="2743200" cy="2743200"/>
              <a:chOff x="2926080" y="2331720"/>
              <a:chExt cx="2743200" cy="2743200"/>
            </a:xfrm>
          </p:grpSpPr>
          <p:cxnSp>
            <p:nvCxnSpPr>
              <p:cNvPr id="4" name="Straight Connector 3"/>
              <p:cNvCxnSpPr/>
              <p:nvPr/>
            </p:nvCxnSpPr>
            <p:spPr>
              <a:xfrm>
                <a:off x="2925349" y="2328710"/>
                <a:ext cx="0" cy="274320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>
                <a:off x="3199915" y="2331388"/>
                <a:ext cx="0" cy="274320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3474663" y="2328891"/>
                <a:ext cx="0" cy="274319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5666681" y="2331159"/>
                <a:ext cx="0" cy="274320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5392115" y="2328480"/>
                <a:ext cx="0" cy="274320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3749229" y="2331570"/>
                <a:ext cx="0" cy="274319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023976" y="2329072"/>
                <a:ext cx="0" cy="274320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298542" y="2331750"/>
                <a:ext cx="0" cy="274320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568053" y="2330797"/>
                <a:ext cx="0" cy="274320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842801" y="2328300"/>
                <a:ext cx="0" cy="274319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117367" y="2330978"/>
                <a:ext cx="0" cy="274319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41" name="Group 15"/>
            <p:cNvGrpSpPr>
              <a:grpSpLocks/>
            </p:cNvGrpSpPr>
            <p:nvPr/>
          </p:nvGrpSpPr>
          <p:grpSpPr bwMode="auto">
            <a:xfrm rot="5400000">
              <a:off x="2926080" y="2331720"/>
              <a:ext cx="2743200" cy="2743200"/>
              <a:chOff x="2926080" y="2331720"/>
              <a:chExt cx="2743200" cy="27432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925227" y="2332161"/>
                <a:ext cx="0" cy="274320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199794" y="2334839"/>
                <a:ext cx="0" cy="274320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474541" y="2332342"/>
                <a:ext cx="0" cy="2743201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5666559" y="2334609"/>
                <a:ext cx="0" cy="274320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5391992" y="2331931"/>
                <a:ext cx="0" cy="274320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3749108" y="2335020"/>
                <a:ext cx="0" cy="2743201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4023854" y="2332522"/>
                <a:ext cx="0" cy="274320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4298542" y="2331750"/>
                <a:ext cx="0" cy="274320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4568023" y="2330797"/>
                <a:ext cx="0" cy="2744927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4842679" y="2331750"/>
                <a:ext cx="0" cy="2743201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117246" y="2334429"/>
                <a:ext cx="0" cy="2743201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3" descr="Kart - far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3" t="23996" r="26723" b="50340"/>
          <a:stretch>
            <a:fillRect/>
          </a:stretch>
        </p:blipFill>
        <p:spPr>
          <a:xfrm>
            <a:off x="0" y="0"/>
            <a:ext cx="9137650" cy="6853238"/>
          </a:xfrm>
        </p:spPr>
      </p:pic>
      <p:sp>
        <p:nvSpPr>
          <p:cNvPr id="40" name="Rectangle 39"/>
          <p:cNvSpPr/>
          <p:nvPr/>
        </p:nvSpPr>
        <p:spPr>
          <a:xfrm rot="21480000">
            <a:off x="1603375" y="4367213"/>
            <a:ext cx="3979863" cy="7064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/>
              <a:t>0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21480000">
            <a:off x="1808163" y="4429125"/>
            <a:ext cx="0" cy="4191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21480000">
            <a:off x="1931988" y="4424363"/>
            <a:ext cx="0" cy="2095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21480000">
            <a:off x="2057400" y="4419600"/>
            <a:ext cx="0" cy="2095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21480000">
            <a:off x="2184400" y="4414838"/>
            <a:ext cx="0" cy="2095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21480000">
            <a:off x="2311400" y="4411663"/>
            <a:ext cx="0" cy="2095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21480000" flipH="1">
            <a:off x="2435225" y="4406900"/>
            <a:ext cx="3175" cy="31432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21480000">
            <a:off x="2563813" y="4402138"/>
            <a:ext cx="0" cy="2095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21480000">
            <a:off x="2690813" y="4397375"/>
            <a:ext cx="0" cy="2095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21480000">
            <a:off x="2816225" y="4394200"/>
            <a:ext cx="0" cy="20796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21480000">
            <a:off x="2943225" y="4389438"/>
            <a:ext cx="0" cy="2095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21480000">
            <a:off x="3065463" y="4384675"/>
            <a:ext cx="0" cy="4191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21480000">
            <a:off x="3187700" y="4379913"/>
            <a:ext cx="0" cy="2095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21480000">
            <a:off x="3314700" y="4376738"/>
            <a:ext cx="0" cy="2095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21480000">
            <a:off x="3440113" y="4371975"/>
            <a:ext cx="0" cy="2095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21480000">
            <a:off x="3567113" y="4367213"/>
            <a:ext cx="0" cy="2095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21480000" flipH="1">
            <a:off x="3690938" y="4362450"/>
            <a:ext cx="4762" cy="31432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21480000">
            <a:off x="3819525" y="4357688"/>
            <a:ext cx="0" cy="2095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21480000">
            <a:off x="3946525" y="4354513"/>
            <a:ext cx="0" cy="2095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21480000">
            <a:off x="4071938" y="4349750"/>
            <a:ext cx="0" cy="2095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21480000">
            <a:off x="4198938" y="4344988"/>
            <a:ext cx="0" cy="2095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21480000">
            <a:off x="4321175" y="4340225"/>
            <a:ext cx="0" cy="4191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21480000">
            <a:off x="4443413" y="4337050"/>
            <a:ext cx="0" cy="2095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21480000">
            <a:off x="4570413" y="4332288"/>
            <a:ext cx="0" cy="2095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21480000">
            <a:off x="4695825" y="4327525"/>
            <a:ext cx="0" cy="2095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21480000">
            <a:off x="4822825" y="4322763"/>
            <a:ext cx="0" cy="2095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21480000" flipH="1">
            <a:off x="4946650" y="4319588"/>
            <a:ext cx="4763" cy="31432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21480000">
            <a:off x="5075238" y="4314825"/>
            <a:ext cx="0" cy="2095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21480000">
            <a:off x="5202238" y="4310063"/>
            <a:ext cx="0" cy="2095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21480000">
            <a:off x="5329238" y="4305300"/>
            <a:ext cx="0" cy="2095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21480000">
            <a:off x="5454650" y="4300538"/>
            <a:ext cx="0" cy="2095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94" name="TextBox 75"/>
          <p:cNvSpPr txBox="1">
            <a:spLocks noChangeArrowheads="1"/>
          </p:cNvSpPr>
          <p:nvPr/>
        </p:nvSpPr>
        <p:spPr bwMode="auto">
          <a:xfrm rot="-120000">
            <a:off x="2916238" y="4759325"/>
            <a:ext cx="387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18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endParaRPr 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395" name="TextBox 76"/>
          <p:cNvSpPr txBox="1">
            <a:spLocks noChangeArrowheads="1"/>
          </p:cNvSpPr>
          <p:nvPr/>
        </p:nvSpPr>
        <p:spPr bwMode="auto">
          <a:xfrm rot="-120000">
            <a:off x="1670050" y="4783138"/>
            <a:ext cx="388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1800">
                <a:solidFill>
                  <a:schemeClr val="bg1"/>
                </a:solidFill>
                <a:latin typeface="Arial" panose="020B0604020202020204" pitchFamily="34" charset="0"/>
              </a:rPr>
              <a:t>0</a:t>
            </a:r>
            <a:endParaRPr 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396" name="TextBox 77"/>
          <p:cNvSpPr txBox="1">
            <a:spLocks noChangeArrowheads="1"/>
          </p:cNvSpPr>
          <p:nvPr/>
        </p:nvSpPr>
        <p:spPr bwMode="auto">
          <a:xfrm rot="-120000">
            <a:off x="4178300" y="4702175"/>
            <a:ext cx="387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18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endParaRPr 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990600"/>
            <a:ext cx="5715000" cy="5486400"/>
          </a:xfrm>
        </p:spPr>
        <p:txBody>
          <a:bodyPr rtlCol="0" anchor="t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Revheimsveien</a:t>
            </a:r>
            <a:r>
              <a:rPr lang="en-US" dirty="0" smtClean="0"/>
              <a:t> 126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4043 </a:t>
            </a:r>
            <a:r>
              <a:rPr lang="en-GB" dirty="0" err="1" smtClean="0"/>
              <a:t>Hafrsfjord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069 395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32V </a:t>
            </a:r>
            <a:r>
              <a:rPr lang="en-GB" dirty="0" smtClean="0">
                <a:solidFill>
                  <a:schemeClr val="tx1">
                    <a:lumMod val="65000"/>
                  </a:schemeClr>
                </a:solidFill>
              </a:rPr>
              <a:t>3</a:t>
            </a:r>
            <a:r>
              <a:rPr lang="en-GB" dirty="0" smtClean="0"/>
              <a:t>069</a:t>
            </a:r>
            <a:r>
              <a:rPr lang="en-GB" dirty="0" smtClean="0">
                <a:solidFill>
                  <a:schemeClr val="tx1">
                    <a:lumMod val="65000"/>
                  </a:schemeClr>
                </a:solidFill>
              </a:rPr>
              <a:t>35 65</a:t>
            </a:r>
            <a:r>
              <a:rPr lang="en-GB" dirty="0" smtClean="0"/>
              <a:t>395</a:t>
            </a:r>
            <a:r>
              <a:rPr lang="en-GB" dirty="0" smtClean="0">
                <a:solidFill>
                  <a:schemeClr val="tx1">
                    <a:lumMod val="65000"/>
                  </a:schemeClr>
                </a:solidFill>
              </a:rPr>
              <a:t>01</a:t>
            </a:r>
            <a:br>
              <a:rPr lang="en-GB" dirty="0" smtClean="0">
                <a:solidFill>
                  <a:schemeClr val="tx1">
                    <a:lumMod val="65000"/>
                  </a:schemeClr>
                </a:solidFill>
              </a:rPr>
            </a:br>
            <a:r>
              <a:rPr lang="en-GB" dirty="0" smtClean="0"/>
              <a:t>UTM </a:t>
            </a:r>
            <a:r>
              <a:rPr lang="en-GB" dirty="0" err="1" smtClean="0"/>
              <a:t>sone</a:t>
            </a:r>
            <a:r>
              <a:rPr lang="en-GB" dirty="0" smtClean="0"/>
              <a:t> 32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18</Words>
  <Application>Microsoft Macintosh PowerPoint</Application>
  <PresentationFormat>Skjermfremvisning (4:3)</PresentationFormat>
  <Paragraphs>14</Paragraphs>
  <Slides>10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1" baseType="lpstr">
      <vt:lpstr>Office Theme</vt:lpstr>
      <vt:lpstr>Sikker speiding</vt:lpstr>
      <vt:lpstr>Revheimsveien 126 4043 Hafrsfjord</vt:lpstr>
      <vt:lpstr>Revheimsveien 126 4043 Hafrsfjord  069 395</vt:lpstr>
      <vt:lpstr>Sonebelter</vt:lpstr>
      <vt:lpstr>M711 1:50000</vt:lpstr>
      <vt:lpstr>PowerPoint-presentasjon</vt:lpstr>
      <vt:lpstr>PowerPoint-presentasjon</vt:lpstr>
      <vt:lpstr>PowerPoint-presentasjon</vt:lpstr>
      <vt:lpstr>Revheimsveien 126 4043 Hafrsfjord  069 395  32V 306935 6539501 UTM sone 32</vt:lpstr>
      <vt:lpstr>Oppgaver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Sikkerhet på tur</dc:title>
  <dc:creator>Geir Gil Martens</dc:creator>
  <cp:lastModifiedBy>Ivar Anton Nøttestad</cp:lastModifiedBy>
  <cp:revision>40</cp:revision>
  <dcterms:created xsi:type="dcterms:W3CDTF">2006-08-16T00:00:00Z</dcterms:created>
  <dcterms:modified xsi:type="dcterms:W3CDTF">2014-10-28T11:04:13Z</dcterms:modified>
</cp:coreProperties>
</file>