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1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3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2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1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7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4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4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4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4C7CF-93AF-4C6C-86AA-5BB1E21BFE3F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FA5E0-9AE1-48F4-BCCB-4DD4357B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2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cej2016.pl/about-cej/general-information" TargetMode="External"/><Relationship Id="rId3" Type="http://schemas.openxmlformats.org/officeDocument/2006/relationships/hyperlink" Target="http://eij.org.uk/international/" TargetMode="External"/><Relationship Id="rId7" Type="http://schemas.openxmlformats.org/officeDocument/2006/relationships/hyperlink" Target="http://skatamot.is/home2/" TargetMode="External"/><Relationship Id="rId2" Type="http://schemas.openxmlformats.org/officeDocument/2006/relationships/hyperlink" Target="https://www.google.no/url?sa=t&amp;rct=j&amp;q=&amp;esrc=s&amp;source=web&amp;cd=1&amp;ved=0CB0QFjAAahUKEwjH5JGPrvbHAhXFBywKHf5vCPw&amp;url=http%3A%2F%2Fcharnwood.org%2F&amp;usg=AFQjCNHzqMIyQE-aZuF17-7-3pluly8wsg&amp;sig2=sshpLK1yL7NrvWGCAZNWSw&amp;bvm=bv.102537793,d.bG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oihu2016.fi/en" TargetMode="External"/><Relationship Id="rId5" Type="http://schemas.openxmlformats.org/officeDocument/2006/relationships/hyperlink" Target="http://www.jamborette.org.uk/general-information/" TargetMode="External"/><Relationship Id="rId4" Type="http://schemas.openxmlformats.org/officeDocument/2006/relationships/hyperlink" Target="http://www.brumjam.org/" TargetMode="External"/><Relationship Id="rId9" Type="http://schemas.openxmlformats.org/officeDocument/2006/relationships/hyperlink" Target="http://7260.spejder.dk/node/646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utservice.se/lager-och-aventyr/arrangemang/hultsfreds-scoutfestival-2016/" TargetMode="External"/><Relationship Id="rId2" Type="http://schemas.openxmlformats.org/officeDocument/2006/relationships/hyperlink" Target="&#197;s-lejren%20-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df.dk/landslejr/" TargetMode="External"/><Relationship Id="rId4" Type="http://schemas.openxmlformats.org/officeDocument/2006/relationships/hyperlink" Target="http://lager2016.se/fakt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s.scouts.org.uk/supportresources/search/?cat=52,208" TargetMode="External"/><Relationship Id="rId2" Type="http://schemas.openxmlformats.org/officeDocument/2006/relationships/hyperlink" Target="http://www.scout.org/even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out.org/sites/default/files/news_files/20140114IntlEventsList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Leir utenlands?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1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Noen muligheter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Leicestershire’s International Scout and Guide Camp, </a:t>
            </a:r>
            <a:r>
              <a:rPr lang="en-US" dirty="0" err="1" smtClean="0">
                <a:hlinkClick r:id="rId2"/>
              </a:rPr>
              <a:t>Charnwood</a:t>
            </a:r>
            <a:r>
              <a:rPr lang="en-US" dirty="0" smtClean="0">
                <a:hlinkClick r:id="rId2"/>
              </a:rPr>
              <a:t> 2016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/>
              </a:rPr>
              <a:t>Essex International Jamboree</a:t>
            </a:r>
            <a:endParaRPr lang="en-US" dirty="0" smtClean="0"/>
          </a:p>
          <a:p>
            <a:r>
              <a:rPr lang="nb-NO" dirty="0" err="1" smtClean="0">
                <a:hlinkClick r:id="rId4"/>
              </a:rPr>
              <a:t>BrumJam</a:t>
            </a:r>
            <a:r>
              <a:rPr lang="nb-NO" dirty="0" smtClean="0">
                <a:hlinkClick r:id="rId4"/>
              </a:rPr>
              <a:t> 2016 - Birmingham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Blair </a:t>
            </a:r>
            <a:r>
              <a:rPr lang="en-US" dirty="0" err="1" smtClean="0">
                <a:hlinkClick r:id="rId5"/>
              </a:rPr>
              <a:t>Atholl</a:t>
            </a:r>
            <a:r>
              <a:rPr lang="en-US" dirty="0" smtClean="0">
                <a:hlinkClick r:id="rId5"/>
              </a:rPr>
              <a:t> </a:t>
            </a:r>
            <a:r>
              <a:rPr lang="en-US" dirty="0" err="1" smtClean="0">
                <a:hlinkClick r:id="rId5"/>
              </a:rPr>
              <a:t>Jamborette</a:t>
            </a:r>
            <a:r>
              <a:rPr lang="en-US" dirty="0" smtClean="0">
                <a:hlinkClick r:id="rId5"/>
              </a:rPr>
              <a:t> - Scotland</a:t>
            </a:r>
            <a:endParaRPr lang="en-US" dirty="0" smtClean="0"/>
          </a:p>
          <a:p>
            <a:r>
              <a:rPr lang="en-US" dirty="0" err="1" smtClean="0">
                <a:hlinkClick r:id="rId6"/>
              </a:rPr>
              <a:t>Roihu</a:t>
            </a:r>
            <a:r>
              <a:rPr lang="en-US" dirty="0" smtClean="0">
                <a:hlinkClick r:id="rId6"/>
              </a:rPr>
              <a:t> 2016</a:t>
            </a:r>
            <a:r>
              <a:rPr lang="en-US" dirty="0" smtClean="0"/>
              <a:t> – Finland</a:t>
            </a:r>
          </a:p>
          <a:p>
            <a:r>
              <a:rPr lang="en-US" dirty="0" err="1" smtClean="0">
                <a:hlinkClick r:id="rId7"/>
              </a:rPr>
              <a:t>Landsmøtskata</a:t>
            </a:r>
            <a:r>
              <a:rPr lang="en-US" dirty="0" smtClean="0">
                <a:hlinkClick r:id="rId7"/>
              </a:rPr>
              <a:t> 2016 – Iceland</a:t>
            </a:r>
            <a:endParaRPr lang="en-US" dirty="0" smtClean="0"/>
          </a:p>
          <a:p>
            <a:r>
              <a:rPr lang="nb-NO" dirty="0" smtClean="0">
                <a:hlinkClick r:id="rId8"/>
              </a:rPr>
              <a:t>The art </a:t>
            </a:r>
            <a:r>
              <a:rPr lang="nb-NO" dirty="0" err="1" smtClean="0">
                <a:hlinkClick r:id="rId8"/>
              </a:rPr>
              <a:t>of</a:t>
            </a:r>
            <a:r>
              <a:rPr lang="nb-NO" dirty="0" smtClean="0">
                <a:hlinkClick r:id="rId8"/>
              </a:rPr>
              <a:t> </a:t>
            </a:r>
            <a:r>
              <a:rPr lang="nb-NO" dirty="0" err="1" smtClean="0">
                <a:hlinkClick r:id="rId8"/>
              </a:rPr>
              <a:t>Scouting</a:t>
            </a:r>
            <a:r>
              <a:rPr lang="nb-NO" dirty="0" smtClean="0">
                <a:hlinkClick r:id="rId8"/>
              </a:rPr>
              <a:t> – </a:t>
            </a:r>
            <a:r>
              <a:rPr lang="nb-NO" dirty="0" err="1" smtClean="0">
                <a:hlinkClick r:id="rId8"/>
              </a:rPr>
              <a:t>Poland</a:t>
            </a:r>
            <a:endParaRPr lang="nb-NO" dirty="0" smtClean="0"/>
          </a:p>
          <a:p>
            <a:r>
              <a:rPr lang="en-US" dirty="0" smtClean="0">
                <a:hlinkClick r:id="rId9"/>
              </a:rPr>
              <a:t>CAF 2016 - </a:t>
            </a:r>
            <a:r>
              <a:rPr lang="en-US" dirty="0" err="1" smtClean="0">
                <a:hlinkClick r:id="rId9"/>
              </a:rPr>
              <a:t>Billund</a:t>
            </a:r>
            <a:r>
              <a:rPr lang="en-US" dirty="0" smtClean="0">
                <a:hlinkClick r:id="rId9"/>
              </a:rPr>
              <a:t>, Denmark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85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Flere muligheter….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 action="ppaction://hlinkfile"/>
              </a:rPr>
              <a:t>Ås-lejren</a:t>
            </a:r>
            <a:r>
              <a:rPr lang="en-US" dirty="0" smtClean="0">
                <a:hlinkClick r:id="rId2" action="ppaction://hlinkfile"/>
              </a:rPr>
              <a:t> - </a:t>
            </a:r>
            <a:r>
              <a:rPr lang="en-US" dirty="0" err="1" smtClean="0">
                <a:hlinkClick r:id="rId2" action="ppaction://hlinkfile"/>
              </a:rPr>
              <a:t>Thorup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err="1" smtClean="0">
                <a:hlinkClick r:id="rId2" action="ppaction://hlinkfile"/>
              </a:rPr>
              <a:t>Hede</a:t>
            </a:r>
            <a:r>
              <a:rPr lang="en-US" dirty="0" smtClean="0">
                <a:hlinkClick r:id="rId2" action="ppaction://hlinkfile"/>
              </a:rPr>
              <a:t>, Denmark</a:t>
            </a:r>
            <a:endParaRPr lang="en-US" dirty="0" smtClean="0"/>
          </a:p>
          <a:p>
            <a:r>
              <a:rPr lang="en-US" dirty="0" err="1" smtClean="0">
                <a:hlinkClick r:id="rId3"/>
              </a:rPr>
              <a:t>Hultsfreds</a:t>
            </a:r>
            <a:r>
              <a:rPr lang="en-US" dirty="0" smtClean="0">
                <a:hlinkClick r:id="rId3"/>
              </a:rPr>
              <a:t> scoutfestival-2016 - </a:t>
            </a:r>
            <a:r>
              <a:rPr lang="en-US" dirty="0" err="1" smtClean="0">
                <a:hlinkClick r:id="rId3"/>
              </a:rPr>
              <a:t>Vimmerby</a:t>
            </a:r>
            <a:r>
              <a:rPr lang="en-US" dirty="0" smtClean="0">
                <a:hlinkClick r:id="rId3"/>
              </a:rPr>
              <a:t>, Sweden</a:t>
            </a:r>
            <a:endParaRPr lang="en-US" dirty="0" smtClean="0"/>
          </a:p>
          <a:p>
            <a:r>
              <a:rPr lang="en-US" dirty="0" err="1" smtClean="0">
                <a:hlinkClick r:id="rId4"/>
              </a:rPr>
              <a:t>Läger</a:t>
            </a:r>
            <a:r>
              <a:rPr lang="en-US" dirty="0" smtClean="0">
                <a:hlinkClick r:id="rId4"/>
              </a:rPr>
              <a:t> 2016 – Sweden</a:t>
            </a:r>
            <a:endParaRPr lang="en-US" dirty="0" smtClean="0"/>
          </a:p>
          <a:p>
            <a:r>
              <a:rPr lang="da-DK" dirty="0" smtClean="0">
                <a:hlinkClick r:id="rId5"/>
              </a:rPr>
              <a:t>FDF Landslejr 2016 - Silkeborg, Denmark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56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Nyttige linker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International events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International events - UK version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International events - PDF Version</a:t>
            </a:r>
            <a:endParaRPr lang="en-US" dirty="0" smtClean="0"/>
          </a:p>
          <a:p>
            <a:r>
              <a:rPr lang="nb-NO" dirty="0" smtClean="0"/>
              <a:t>Andre?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6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Erfaringer / Tips?</a:t>
            </a:r>
            <a:endParaRPr lang="en-US" dirty="0"/>
          </a:p>
        </p:txBody>
      </p:sp>
      <p:pic>
        <p:nvPicPr>
          <p:cNvPr id="1028" name="Picture 4" descr="C:\Users\abeis\AppData\Local\Microsoft\Windows\Temporary Internet Files\Content.IE5\69HNUO3H\ideasBulb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56792"/>
            <a:ext cx="4536504" cy="452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553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92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Leir utenlands?</vt:lpstr>
      <vt:lpstr>Noen muligheter</vt:lpstr>
      <vt:lpstr>Flere muligheter….</vt:lpstr>
      <vt:lpstr>Nyttige linker</vt:lpstr>
      <vt:lpstr>Erfaringer / Tips?</vt:lpstr>
    </vt:vector>
  </TitlesOfParts>
  <Company>Statoil 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Leir utenlands?</dc:title>
  <dc:creator>Allis Sand Beisland</dc:creator>
  <cp:lastModifiedBy>Allis Sand Beisland</cp:lastModifiedBy>
  <cp:revision>12</cp:revision>
  <dcterms:created xsi:type="dcterms:W3CDTF">2015-09-14T10:48:48Z</dcterms:created>
  <dcterms:modified xsi:type="dcterms:W3CDTF">2015-09-14T12:54:04Z</dcterms:modified>
</cp:coreProperties>
</file>