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05613" cy="9939338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14"/>
    <a:srgbClr val="00EA1C"/>
    <a:srgbClr val="009C13"/>
    <a:srgbClr val="005A7F"/>
    <a:srgbClr val="B50202"/>
    <a:srgbClr val="6BA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80" d="100"/>
          <a:sy n="180" d="100"/>
        </p:scale>
        <p:origin x="900" y="13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2DE01D-9110-48BF-8017-8CF2B040BDF8}" type="datetimeFigureOut">
              <a:rPr lang="nb-NO"/>
              <a:pPr>
                <a:defRPr/>
              </a:pPr>
              <a:t>02.05.2014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651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245F0D-EAF5-4085-9175-58036B66878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5522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410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AD12590-495E-4093-8C9B-2143E28EB494}" type="slidenum">
              <a:rPr lang="nb-NO"/>
              <a:pPr eaLnBrk="1" hangingPunct="1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324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A43D4-9A73-44F1-836F-0B33A55C3821}" type="datetimeFigureOut">
              <a:rPr lang="nb-NO"/>
              <a:pPr>
                <a:defRPr/>
              </a:pPr>
              <a:t>02.05.2014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77F72-90B9-4498-A7B4-0D8E8CCC9C1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522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3DBB-27E6-47E1-915F-F08D7757D62E}" type="datetimeFigureOut">
              <a:rPr lang="nb-NO"/>
              <a:pPr>
                <a:defRPr/>
              </a:pPr>
              <a:t>02.05.2014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50978-0264-45EA-9B0E-B774B5D720A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347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447DE-B683-4B49-8404-FE64CF3DC01A}" type="datetimeFigureOut">
              <a:rPr lang="nb-NO"/>
              <a:pPr>
                <a:defRPr/>
              </a:pPr>
              <a:t>02.05.2014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1B7AA-8538-4D76-AE1C-CB315FA51D9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786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1348-3152-45E2-B34E-DBB238889E77}" type="datetimeFigureOut">
              <a:rPr lang="nb-NO"/>
              <a:pPr>
                <a:defRPr/>
              </a:pPr>
              <a:t>02.05.2014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A62FF-7E77-49E4-92D8-F2D976912B1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26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31A0-403F-4BB5-A93C-6812F76638A0}" type="datetimeFigureOut">
              <a:rPr lang="nb-NO"/>
              <a:pPr>
                <a:defRPr/>
              </a:pPr>
              <a:t>02.05.2014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97562-CF4F-4BF0-92E5-3F1B1CAF2E9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129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128D3-713E-4008-898A-67C9210215A8}" type="datetimeFigureOut">
              <a:rPr lang="nb-NO"/>
              <a:pPr>
                <a:defRPr/>
              </a:pPr>
              <a:t>02.05.2014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963A3-DCD2-4F57-8740-412D44AD23C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172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B0423-339D-484C-A50A-7BF29EC0DAE6}" type="datetimeFigureOut">
              <a:rPr lang="nb-NO"/>
              <a:pPr>
                <a:defRPr/>
              </a:pPr>
              <a:t>02.05.2014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A56F6-9995-4445-B606-8AACB10B356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444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7D83-3B0C-48DC-B596-F9D49775A893}" type="datetimeFigureOut">
              <a:rPr lang="nb-NO"/>
              <a:pPr>
                <a:defRPr/>
              </a:pPr>
              <a:t>02.05.2014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11988-A75E-42DC-A9C6-47998FF21C3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522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A215C-19FA-403D-81C8-74DF318DFEFB}" type="datetimeFigureOut">
              <a:rPr lang="nb-NO"/>
              <a:pPr>
                <a:defRPr/>
              </a:pPr>
              <a:t>02.05.2014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7733D-5348-4B4E-B207-A54E93BFC67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77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B801D-13D1-4874-940B-F1DD2ED2A3F8}" type="datetimeFigureOut">
              <a:rPr lang="nb-NO"/>
              <a:pPr>
                <a:defRPr/>
              </a:pPr>
              <a:t>02.05.2014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00D9D-8A5C-4058-A376-C11D99D5437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83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EB693-1356-4AC9-A5AD-E7D855A03F5C}" type="datetimeFigureOut">
              <a:rPr lang="nb-NO"/>
              <a:pPr>
                <a:defRPr/>
              </a:pPr>
              <a:t>02.05.2014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3B230-8719-4749-9075-EB4310C5455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153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EBB6999-7F61-4195-A9C4-8FD904977EEF}" type="datetimeFigureOut">
              <a:rPr lang="nb-NO"/>
              <a:pPr>
                <a:defRPr/>
              </a:pPr>
              <a:t>02.05.2014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B2E3902-5DF0-4571-86C7-FC2E56BCEDDA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13"/>
          <a:stretch/>
        </p:blipFill>
        <p:spPr>
          <a:xfrm>
            <a:off x="292785" y="911437"/>
            <a:ext cx="6302592" cy="3791192"/>
          </a:xfrm>
          <a:prstGeom prst="rect">
            <a:avLst/>
          </a:prstGeom>
        </p:spPr>
      </p:pic>
      <p:pic>
        <p:nvPicPr>
          <p:cNvPr id="2052" name="Bild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505635"/>
            <a:ext cx="6122987" cy="165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kstSylinder 1"/>
          <p:cNvSpPr txBox="1">
            <a:spLocks noChangeArrowheads="1"/>
          </p:cNvSpPr>
          <p:nvPr/>
        </p:nvSpPr>
        <p:spPr bwMode="auto">
          <a:xfrm>
            <a:off x="0" y="549525"/>
            <a:ext cx="685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nb-NO" sz="4000" dirty="0" smtClean="0">
                <a:solidFill>
                  <a:schemeClr val="bg1"/>
                </a:solidFill>
                <a:latin typeface="DIN Black" charset="0"/>
              </a:rPr>
              <a:t>Hele gruppen på leir</a:t>
            </a:r>
            <a:endParaRPr lang="nb-NO" sz="4000" dirty="0">
              <a:solidFill>
                <a:schemeClr val="bg1"/>
              </a:solidFill>
              <a:latin typeface="DIN Black" charset="0"/>
            </a:endParaRPr>
          </a:p>
        </p:txBody>
      </p:sp>
      <p:sp>
        <p:nvSpPr>
          <p:cNvPr id="2054" name="TekstSylinder 8"/>
          <p:cNvSpPr txBox="1">
            <a:spLocks noChangeArrowheads="1"/>
          </p:cNvSpPr>
          <p:nvPr/>
        </p:nvSpPr>
        <p:spPr bwMode="auto">
          <a:xfrm>
            <a:off x="292784" y="1217982"/>
            <a:ext cx="630552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nb-NO" sz="1700" dirty="0" smtClean="0">
                <a:solidFill>
                  <a:schemeClr val="bg1"/>
                </a:solidFill>
                <a:latin typeface="DIN Bold" charset="0"/>
              </a:rPr>
              <a:t>Furunesdagene fredag 23. </a:t>
            </a:r>
            <a:r>
              <a:rPr lang="nb-NO" sz="1700" dirty="0">
                <a:solidFill>
                  <a:schemeClr val="bg1"/>
                </a:solidFill>
                <a:latin typeface="DIN Bold" charset="0"/>
              </a:rPr>
              <a:t>– søndag </a:t>
            </a:r>
            <a:r>
              <a:rPr lang="nb-NO" sz="1700" dirty="0" smtClean="0">
                <a:solidFill>
                  <a:schemeClr val="bg1"/>
                </a:solidFill>
                <a:latin typeface="DIN Bold" charset="0"/>
              </a:rPr>
              <a:t>25.mai </a:t>
            </a:r>
            <a:endParaRPr lang="nb-NO" sz="1700" dirty="0">
              <a:solidFill>
                <a:schemeClr val="bg1"/>
              </a:solidFill>
              <a:latin typeface="DIN Bold" charset="0"/>
            </a:endParaRPr>
          </a:p>
        </p:txBody>
      </p:sp>
      <p:sp>
        <p:nvSpPr>
          <p:cNvPr id="2056" name="TekstSylinder 3"/>
          <p:cNvSpPr txBox="1">
            <a:spLocks noChangeArrowheads="1"/>
          </p:cNvSpPr>
          <p:nvPr/>
        </p:nvSpPr>
        <p:spPr bwMode="auto">
          <a:xfrm>
            <a:off x="4866720" y="244025"/>
            <a:ext cx="117371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nb-NO" sz="1100" b="1" dirty="0" smtClean="0"/>
              <a:t>Til alle speidere:</a:t>
            </a:r>
            <a:endParaRPr lang="nb-NO" sz="1100" b="1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46227" y="4763534"/>
            <a:ext cx="6152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rgbClr val="0070C0"/>
                </a:solidFill>
              </a:rPr>
              <a:t>Bål – kniv –kart – teltliv – leirbål – venner!</a:t>
            </a:r>
          </a:p>
          <a:p>
            <a:r>
              <a:rPr lang="nb-NO" sz="1200" dirty="0" smtClean="0"/>
              <a:t>Hele speidergruppen drar på </a:t>
            </a:r>
            <a:r>
              <a:rPr lang="nb-NO" sz="1200" dirty="0"/>
              <a:t>helgeleir på </a:t>
            </a:r>
            <a:r>
              <a:rPr lang="nb-NO" sz="1200" dirty="0" smtClean="0"/>
              <a:t>Camp773, Furuneset </a:t>
            </a:r>
            <a:r>
              <a:rPr lang="nb-NO" sz="1200" dirty="0"/>
              <a:t>ved Jørpeland. </a:t>
            </a:r>
            <a:r>
              <a:rPr lang="nb-NO" sz="1200" dirty="0" smtClean="0"/>
              <a:t>Det blir en skikkelig speiderleir hvor vi overnatter i telt, lager leirområde og har leiraktiviteter. En </a:t>
            </a:r>
            <a:r>
              <a:rPr lang="nb-NO" sz="1200" dirty="0"/>
              <a:t>helgeleir hvor alle speidere og ledere deltar betyr mye for gruppens identitet og samhold. – </a:t>
            </a:r>
            <a:r>
              <a:rPr lang="nb-NO" sz="1200" dirty="0" smtClean="0"/>
              <a:t>Vi </a:t>
            </a:r>
            <a:r>
              <a:rPr lang="nb-NO" sz="1200" dirty="0"/>
              <a:t>gjør noe sammen! Samtidig vil </a:t>
            </a:r>
            <a:r>
              <a:rPr lang="nb-NO" sz="1200" dirty="0" smtClean="0"/>
              <a:t>det være </a:t>
            </a:r>
            <a:r>
              <a:rPr lang="nb-NO" sz="1200" dirty="0"/>
              <a:t>andre speidergruppe på </a:t>
            </a:r>
            <a:r>
              <a:rPr lang="nb-NO" sz="1200" dirty="0" smtClean="0"/>
              <a:t>leirplassen som vi </a:t>
            </a:r>
            <a:r>
              <a:rPr lang="nb-NO" sz="1200" dirty="0"/>
              <a:t>blir kjent med, gjør aktiviteter sammen med og blir inspirert av</a:t>
            </a:r>
            <a:r>
              <a:rPr lang="nb-NO" sz="1200" dirty="0" smtClean="0"/>
              <a:t>.</a:t>
            </a:r>
            <a:r>
              <a:rPr lang="nb-NO" sz="1200" dirty="0"/>
              <a:t> 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446227" y="6151738"/>
            <a:ext cx="61380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nb-NO" sz="1000" dirty="0" smtClean="0"/>
              <a:t>Dato:</a:t>
            </a:r>
            <a:r>
              <a:rPr lang="nb-NO" sz="1000" dirty="0"/>
              <a:t> </a:t>
            </a:r>
            <a:r>
              <a:rPr lang="nb-NO" sz="1000" dirty="0" smtClean="0"/>
              <a:t>		</a:t>
            </a:r>
            <a:r>
              <a:rPr lang="nb-NO" sz="1000" b="1" dirty="0" smtClean="0"/>
              <a:t>Fredag 23.mai – avreise </a:t>
            </a:r>
            <a:r>
              <a:rPr lang="nb-NO" sz="1000" b="1" u="sng" dirty="0" smtClean="0"/>
              <a:t>kl.18.00</a:t>
            </a:r>
            <a:r>
              <a:rPr lang="nb-NO" sz="1000" b="1" dirty="0" smtClean="0"/>
              <a:t> med båt fra Fiskepirterminalen i Stavanger</a:t>
            </a:r>
            <a:endParaRPr lang="nb-NO" sz="1000" b="1" dirty="0" smtClean="0"/>
          </a:p>
          <a:p>
            <a:pPr eaLnBrk="1" hangingPunct="1"/>
            <a:r>
              <a:rPr lang="nb-NO" sz="1000" b="1" dirty="0" smtClean="0"/>
              <a:t>		Søndag 25.mai – retur til </a:t>
            </a:r>
            <a:r>
              <a:rPr lang="nb-NO" sz="1000" b="1" dirty="0"/>
              <a:t>Fiskepirterminalen i </a:t>
            </a:r>
            <a:r>
              <a:rPr lang="nb-NO" sz="1000" b="1" dirty="0" smtClean="0"/>
              <a:t>Stavanger ca.16.30 ???</a:t>
            </a:r>
            <a:r>
              <a:rPr lang="nb-NO" sz="1000" b="1" dirty="0" smtClean="0"/>
              <a:t>speiderhus Kl. ???? </a:t>
            </a:r>
          </a:p>
          <a:p>
            <a:pPr eaLnBrk="1" hangingPunct="1"/>
            <a:endParaRPr lang="nb-NO" sz="1000" b="1" dirty="0" smtClean="0"/>
          </a:p>
          <a:p>
            <a:pPr eaLnBrk="1" hangingPunct="1"/>
            <a:r>
              <a:rPr lang="nb-NO" sz="1000" dirty="0" smtClean="0"/>
              <a:t>Pris:</a:t>
            </a:r>
            <a:r>
              <a:rPr lang="nb-NO" sz="1000" dirty="0"/>
              <a:t> </a:t>
            </a:r>
            <a:r>
              <a:rPr lang="nb-NO" sz="1000" b="1" dirty="0" smtClean="0"/>
              <a:t>		Kr.150,- (leirplass og merke) + eventuelt kr. 150,- for </a:t>
            </a:r>
            <a:r>
              <a:rPr lang="nb-NO" sz="1000" b="1" dirty="0" smtClean="0"/>
              <a:t>buss (og ferge) </a:t>
            </a:r>
            <a:r>
              <a:rPr lang="nb-NO" sz="1000" b="1" dirty="0" smtClean="0"/>
              <a:t>tur/retur. </a:t>
            </a:r>
          </a:p>
          <a:p>
            <a:pPr eaLnBrk="1" hangingPunct="1"/>
            <a:endParaRPr lang="nb-NO" sz="1000" b="1" dirty="0"/>
          </a:p>
          <a:p>
            <a:pPr eaLnBrk="1" hangingPunct="1"/>
            <a:r>
              <a:rPr lang="nb-NO" sz="1000" dirty="0" smtClean="0"/>
              <a:t>Påmelding: </a:t>
            </a:r>
            <a:r>
              <a:rPr lang="nb-NO" sz="1000" b="1" dirty="0" smtClean="0"/>
              <a:t>	Til ????? Innen ???? (Buss/ferge bestilling </a:t>
            </a:r>
            <a:r>
              <a:rPr lang="nb-NO" sz="1000" b="1" u="sng" dirty="0" smtClean="0"/>
              <a:t>senest tirsdag 20.mai</a:t>
            </a:r>
            <a:r>
              <a:rPr lang="nb-NO" sz="1000" b="1" dirty="0" smtClean="0"/>
              <a:t>)</a:t>
            </a:r>
          </a:p>
          <a:p>
            <a:pPr eaLnBrk="1" hangingPunct="1"/>
            <a:endParaRPr lang="nb-NO" sz="1000" b="1" dirty="0"/>
          </a:p>
          <a:p>
            <a:pPr eaLnBrk="1" hangingPunct="1"/>
            <a:r>
              <a:rPr lang="nb-NO" sz="1000" dirty="0" smtClean="0"/>
              <a:t>Leder:</a:t>
            </a:r>
            <a:r>
              <a:rPr lang="nb-NO" sz="1000" b="1" dirty="0" smtClean="0"/>
              <a:t>		???? Din leder for turen + telefonnummer</a:t>
            </a:r>
            <a:r>
              <a:rPr lang="nb-NO" sz="1000" b="1" dirty="0" smtClean="0"/>
              <a:t>. Gruppeleder (hjemmeleder</a:t>
            </a:r>
            <a:r>
              <a:rPr lang="nb-NO" sz="1000" b="1" smtClean="0"/>
              <a:t>) tlf. </a:t>
            </a:r>
            <a:endParaRPr lang="nb-NO" sz="1000" b="1" dirty="0"/>
          </a:p>
          <a:p>
            <a:pPr eaLnBrk="1" hangingPunct="1"/>
            <a:endParaRPr lang="nb-NO" sz="1000" b="1" dirty="0" smtClean="0"/>
          </a:p>
        </p:txBody>
      </p:sp>
      <p:pic>
        <p:nvPicPr>
          <p:cNvPr id="13" name="6AF68913-D0FE-4516-BD71-DB36AA0C0EB1" descr="621F6FF3-9A95-4628-857D-7C98DE9896E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36" y="9054176"/>
            <a:ext cx="1806339" cy="48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548640" y="9164850"/>
            <a:ext cx="21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Logo din gruppe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98" y="7622757"/>
            <a:ext cx="2372039" cy="114816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41" y="7622757"/>
            <a:ext cx="2372038" cy="1148167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79" y="7622757"/>
            <a:ext cx="2372038" cy="1148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9731</TotalTime>
  <Words>107</Words>
  <Application>Microsoft Office PowerPoint</Application>
  <PresentationFormat>A4 (210 x 297 mm)</PresentationFormat>
  <Paragraphs>15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MS PGothic</vt:lpstr>
      <vt:lpstr>MS PGothic</vt:lpstr>
      <vt:lpstr>Arial</vt:lpstr>
      <vt:lpstr>Calibri</vt:lpstr>
      <vt:lpstr>DIN Black</vt:lpstr>
      <vt:lpstr>DIN Bold</vt:lpstr>
      <vt:lpstr>Office-tema</vt:lpstr>
      <vt:lpstr>PowerPoint-presentasjon</vt:lpstr>
    </vt:vector>
  </TitlesOfParts>
  <Company>ERT Reklame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Tone Wølstad-Knudsen</dc:creator>
  <cp:lastModifiedBy>Ivar</cp:lastModifiedBy>
  <cp:revision>99</cp:revision>
  <cp:lastPrinted>2012-04-26T07:41:36Z</cp:lastPrinted>
  <dcterms:created xsi:type="dcterms:W3CDTF">2012-03-19T11:49:04Z</dcterms:created>
  <dcterms:modified xsi:type="dcterms:W3CDTF">2014-05-02T12:18:58Z</dcterms:modified>
</cp:coreProperties>
</file>