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05613" cy="9939338"/>
  <p:defaultTextStyle>
    <a:defPPr>
      <a:defRPr lang="nb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13"/>
    <a:srgbClr val="005A7F"/>
    <a:srgbClr val="B50202"/>
    <a:srgbClr val="6BA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87" d="100"/>
          <a:sy n="187" d="100"/>
        </p:scale>
        <p:origin x="-976" y="592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64BE5F-7C7E-4D9B-A3C4-ADD3A46E073D}" type="datetimeFigureOut">
              <a:rPr lang="nb-NO"/>
              <a:pPr>
                <a:defRPr/>
              </a:pPr>
              <a:t>23.04.19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C0BC59-E37B-4583-8C3B-B8FA4DC23F1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6362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Plassholder for nota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nb-NO" smtClean="0"/>
          </a:p>
        </p:txBody>
      </p:sp>
      <p:sp>
        <p:nvSpPr>
          <p:cNvPr id="4100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BFDDFA5-CF7F-4AA3-A9E2-9CB68DA40E77}" type="slidenum">
              <a:rPr lang="nb-NO"/>
              <a:pPr eaLnBrk="1" hangingPunct="1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206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56304-5D6E-41C9-8F81-B18022C332B6}" type="datetimeFigureOut">
              <a:rPr lang="nb-NO"/>
              <a:pPr>
                <a:defRPr/>
              </a:pPr>
              <a:t>23.04.19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CF10C-2262-4229-960D-21D8FF14B7FE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319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DCD54-2EDD-46BD-B165-D741D6AFEBFD}" type="datetimeFigureOut">
              <a:rPr lang="nb-NO"/>
              <a:pPr>
                <a:defRPr/>
              </a:pPr>
              <a:t>23.04.19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DDDF1-8292-4A9D-A83E-EB9603193788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835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253FB-BCC5-433C-9848-B1B477D62160}" type="datetimeFigureOut">
              <a:rPr lang="nb-NO"/>
              <a:pPr>
                <a:defRPr/>
              </a:pPr>
              <a:t>23.04.19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B5D9C-FAFD-4C32-9435-15FF12E466B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6882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3A0A4-8E7A-40F8-91BE-21734134921B}" type="datetimeFigureOut">
              <a:rPr lang="nb-NO"/>
              <a:pPr>
                <a:defRPr/>
              </a:pPr>
              <a:t>23.04.19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630D0-D365-4B56-B7A9-5A563FE0910E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084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0DA58-30CF-4481-B1DA-2B82C3256874}" type="datetimeFigureOut">
              <a:rPr lang="nb-NO"/>
              <a:pPr>
                <a:defRPr/>
              </a:pPr>
              <a:t>23.04.19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F6C1D-98BE-4A34-AA1F-6079A6A4922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66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4773C-BBA5-455C-B94F-47098C65F2FB}" type="datetimeFigureOut">
              <a:rPr lang="nb-NO"/>
              <a:pPr>
                <a:defRPr/>
              </a:pPr>
              <a:t>23.04.19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CB64C-D84D-4226-A343-5693E5D9D07C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26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074CE-878C-4B70-AFA2-AA902417B6B5}" type="datetimeFigureOut">
              <a:rPr lang="nb-NO"/>
              <a:pPr>
                <a:defRPr/>
              </a:pPr>
              <a:t>23.04.19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B2913-444B-40A5-BB5D-E121FF56D69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1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5CBE2-1FA3-4178-988F-798E3D260BD6}" type="datetimeFigureOut">
              <a:rPr lang="nb-NO"/>
              <a:pPr>
                <a:defRPr/>
              </a:pPr>
              <a:t>23.04.19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39412-6EA3-4151-ABC7-9BF00497362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940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749D4-3789-4E58-937D-D2CB9121BDE1}" type="datetimeFigureOut">
              <a:rPr lang="nb-NO"/>
              <a:pPr>
                <a:defRPr/>
              </a:pPr>
              <a:t>23.04.19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6379E-C2AE-4B02-8495-339DE62542D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739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AD669-244D-4147-BA79-2D02436E39DC}" type="datetimeFigureOut">
              <a:rPr lang="nb-NO"/>
              <a:pPr>
                <a:defRPr/>
              </a:pPr>
              <a:t>23.04.19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A9B81-0919-4F9A-AAC5-B59F12D9835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45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3FA24-BC33-4206-A026-1E1BF0E7ED33}" type="datetimeFigureOut">
              <a:rPr lang="nb-NO"/>
              <a:pPr>
                <a:defRPr/>
              </a:pPr>
              <a:t>23.04.19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A8EFF-BF1D-4778-85D5-627F0CB01C1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406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C9EA84-9A6A-4170-A7C6-0111F4BF10D7}" type="datetimeFigureOut">
              <a:rPr lang="nb-NO"/>
              <a:pPr>
                <a:defRPr/>
              </a:pPr>
              <a:t>23.04.19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8516A5F-ABF1-42D6-873B-C265B93840A2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emf"/><Relationship Id="rId5" Type="http://schemas.openxmlformats.org/officeDocument/2006/relationships/image" Target="../media/image3.jpeg"/><Relationship Id="rId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 descr="C:\Users\eli\Pictures\Diverse aktiviteter\Bever\Norwegian Beavers 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50" y="1960432"/>
            <a:ext cx="6076950" cy="4559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Bild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842038"/>
            <a:ext cx="6122988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kstSylinder 1"/>
          <p:cNvSpPr txBox="1">
            <a:spLocks noChangeArrowheads="1"/>
          </p:cNvSpPr>
          <p:nvPr/>
        </p:nvSpPr>
        <p:spPr bwMode="auto">
          <a:xfrm>
            <a:off x="0" y="1022827"/>
            <a:ext cx="6858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nb-NO" sz="4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Bevernes dag</a:t>
            </a:r>
            <a:endParaRPr lang="nb-NO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54" name="TekstSylinder 8"/>
          <p:cNvSpPr txBox="1">
            <a:spLocks noChangeArrowheads="1"/>
          </p:cNvSpPr>
          <p:nvPr/>
        </p:nvSpPr>
        <p:spPr bwMode="auto">
          <a:xfrm>
            <a:off x="2124075" y="1745963"/>
            <a:ext cx="362426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nb-NO" sz="1700" dirty="0">
                <a:solidFill>
                  <a:schemeClr val="bg1"/>
                </a:solidFill>
                <a:latin typeface="Arial Black" panose="020B0A04020102020204" pitchFamily="34" charset="0"/>
              </a:rPr>
              <a:t>lørdag </a:t>
            </a:r>
            <a:r>
              <a:rPr lang="nb-NO" sz="17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25.</a:t>
            </a:r>
            <a:r>
              <a:rPr lang="nb-NO" sz="17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mai</a:t>
            </a:r>
            <a:endParaRPr lang="nb-NO" sz="17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55" name="TekstSylinder 7"/>
          <p:cNvSpPr txBox="1">
            <a:spLocks noChangeArrowheads="1"/>
          </p:cNvSpPr>
          <p:nvPr/>
        </p:nvSpPr>
        <p:spPr bwMode="auto">
          <a:xfrm>
            <a:off x="500063" y="6698093"/>
            <a:ext cx="5930900" cy="2877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nb-NO" sz="1600" b="1" dirty="0"/>
              <a:t>Det blir Bevernes Dag på Furunesdagene lørdag </a:t>
            </a:r>
            <a:r>
              <a:rPr lang="nb-NO" sz="1600" b="1" dirty="0" smtClean="0"/>
              <a:t>25.</a:t>
            </a:r>
            <a:r>
              <a:rPr lang="nb-NO" sz="1600" b="1" dirty="0" smtClean="0"/>
              <a:t>mai.</a:t>
            </a:r>
            <a:endParaRPr lang="nb-NO" sz="1600" b="1" dirty="0"/>
          </a:p>
          <a:p>
            <a:pPr eaLnBrk="1" hangingPunct="1"/>
            <a:endParaRPr lang="nb-NO" sz="1100" b="1" dirty="0"/>
          </a:p>
          <a:p>
            <a:pPr eaLnBrk="1" hangingPunct="1"/>
            <a:r>
              <a:rPr lang="nb-NO" sz="1100" b="1" dirty="0"/>
              <a:t>Sted </a:t>
            </a:r>
            <a:r>
              <a:rPr lang="nb-NO" sz="1100" b="1" dirty="0" smtClean="0"/>
              <a:t>tid</a:t>
            </a:r>
            <a:r>
              <a:rPr lang="nb-NO" sz="1100" b="1" dirty="0"/>
              <a:t>:</a:t>
            </a:r>
            <a:r>
              <a:rPr lang="nb-NO" sz="1100" dirty="0"/>
              <a:t>	</a:t>
            </a:r>
            <a:r>
              <a:rPr lang="nb-NO" sz="1100" dirty="0" smtClean="0"/>
              <a:t>Camp 773, Foreneset ved </a:t>
            </a:r>
            <a:r>
              <a:rPr lang="nb-NO" sz="1100" dirty="0"/>
              <a:t>Jørpeland, </a:t>
            </a:r>
            <a:r>
              <a:rPr lang="nb-NO" sz="1100"/>
              <a:t>lørdag </a:t>
            </a:r>
            <a:r>
              <a:rPr lang="nb-NO" sz="1100" smtClean="0"/>
              <a:t>25.</a:t>
            </a:r>
            <a:r>
              <a:rPr lang="nb-NO" sz="1100" dirty="0" smtClean="0"/>
              <a:t>mai kl.12.00 – ca.15.00</a:t>
            </a:r>
            <a:endParaRPr lang="nb-NO" sz="1100" dirty="0"/>
          </a:p>
          <a:p>
            <a:pPr eaLnBrk="1" hangingPunct="1"/>
            <a:endParaRPr lang="nb-NO" sz="1100" dirty="0"/>
          </a:p>
          <a:p>
            <a:pPr eaLnBrk="1" hangingPunct="1"/>
            <a:r>
              <a:rPr lang="nb-NO" sz="1100" b="1" dirty="0"/>
              <a:t>Målgruppe:	</a:t>
            </a:r>
            <a:r>
              <a:rPr lang="nb-NO" sz="1100" dirty="0"/>
              <a:t>For alle store og små beverspeidere samt foreldre</a:t>
            </a:r>
          </a:p>
          <a:p>
            <a:pPr eaLnBrk="1" hangingPunct="1"/>
            <a:endParaRPr lang="nb-NO" sz="1100" dirty="0"/>
          </a:p>
          <a:p>
            <a:pPr eaLnBrk="1" hangingPunct="1"/>
            <a:r>
              <a:rPr lang="nb-NO" sz="1100" b="1" dirty="0"/>
              <a:t>Pris:</a:t>
            </a:r>
            <a:r>
              <a:rPr lang="nb-NO" sz="1100" dirty="0"/>
              <a:t>		</a:t>
            </a:r>
            <a:r>
              <a:rPr lang="nb-NO" sz="1100" dirty="0" smtClean="0"/>
              <a:t>Gratis (eget merke)</a:t>
            </a:r>
            <a:endParaRPr lang="nb-NO" sz="1100" dirty="0"/>
          </a:p>
          <a:p>
            <a:pPr eaLnBrk="1" hangingPunct="1"/>
            <a:endParaRPr lang="nb-NO" sz="1100" dirty="0"/>
          </a:p>
          <a:p>
            <a:pPr eaLnBrk="1" hangingPunct="1"/>
            <a:r>
              <a:rPr lang="nb-NO" sz="1100" b="1" dirty="0"/>
              <a:t>Program:	</a:t>
            </a:r>
            <a:r>
              <a:rPr lang="nb-NO" sz="1100" dirty="0"/>
              <a:t>Beverløype kl.12.00 – </a:t>
            </a:r>
            <a:r>
              <a:rPr lang="nb-NO" sz="1100" dirty="0" smtClean="0"/>
              <a:t>ca.15.00</a:t>
            </a:r>
            <a:endParaRPr lang="nb-NO" sz="1100" dirty="0"/>
          </a:p>
          <a:p>
            <a:pPr eaLnBrk="1" hangingPunct="1"/>
            <a:endParaRPr lang="nb-NO" sz="1100" dirty="0"/>
          </a:p>
          <a:p>
            <a:pPr eaLnBrk="1" hangingPunct="1"/>
            <a:r>
              <a:rPr lang="nb-NO" sz="1100" b="1" dirty="0"/>
              <a:t>Ta med:</a:t>
            </a:r>
            <a:r>
              <a:rPr lang="nb-NO" sz="1100" dirty="0"/>
              <a:t>	Drikke og matpakke. Klær for dagen. Sittepute</a:t>
            </a:r>
            <a:r>
              <a:rPr lang="nb-NO" sz="1100" dirty="0" smtClean="0"/>
              <a:t>.</a:t>
            </a:r>
          </a:p>
          <a:p>
            <a:pPr eaLnBrk="1" hangingPunct="1"/>
            <a:endParaRPr lang="nb-NO" sz="1100" dirty="0"/>
          </a:p>
          <a:p>
            <a:pPr eaLnBrk="1" hangingPunct="1"/>
            <a:r>
              <a:rPr lang="nb-NO" sz="1100" b="1" dirty="0" smtClean="0"/>
              <a:t>Ansvarlig:</a:t>
            </a:r>
            <a:r>
              <a:rPr lang="nb-NO" sz="1100" dirty="0"/>
              <a:t>	</a:t>
            </a:r>
            <a:r>
              <a:rPr lang="nb-NO" sz="1100" dirty="0" smtClean="0"/>
              <a:t>(skriv inn din leder og telefonnummer)</a:t>
            </a:r>
            <a:endParaRPr lang="nb-NO" sz="1100" dirty="0"/>
          </a:p>
          <a:p>
            <a:pPr eaLnBrk="1" hangingPunct="1"/>
            <a:endParaRPr lang="nb-NO" sz="1100" dirty="0"/>
          </a:p>
          <a:p>
            <a:pPr eaLnBrk="1" hangingPunct="1"/>
            <a:endParaRPr lang="nb-NO" sz="1100" dirty="0" smtClean="0"/>
          </a:p>
          <a:p>
            <a:pPr eaLnBrk="1" hangingPunct="1"/>
            <a:endParaRPr lang="nb-NO" sz="1100" dirty="0"/>
          </a:p>
        </p:txBody>
      </p:sp>
      <p:sp>
        <p:nvSpPr>
          <p:cNvPr id="2056" name="TekstSylinder 3"/>
          <p:cNvSpPr txBox="1">
            <a:spLocks noChangeArrowheads="1"/>
          </p:cNvSpPr>
          <p:nvPr/>
        </p:nvSpPr>
        <p:spPr bwMode="auto">
          <a:xfrm>
            <a:off x="4784725" y="597563"/>
            <a:ext cx="17113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nb-NO" sz="1100" dirty="0"/>
              <a:t>INVITASJON til alle bevere </a:t>
            </a:r>
          </a:p>
        </p:txBody>
      </p:sp>
      <p:pic>
        <p:nvPicPr>
          <p:cNvPr id="2059" name="Picture 12" descr="C:\Users\eli\Pictures\Merkene(1).jpg (387x500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75" t="74829" r="29848"/>
          <a:stretch>
            <a:fillRect/>
          </a:stretch>
        </p:blipFill>
        <p:spPr bwMode="auto">
          <a:xfrm>
            <a:off x="4920900" y="4882758"/>
            <a:ext cx="1266825" cy="1150937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630" y="7965818"/>
            <a:ext cx="813095" cy="11021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3537</TotalTime>
  <Words>25</Words>
  <Application>Microsoft Macintosh PowerPoint</Application>
  <PresentationFormat>A4 (210 x 297 mm)</PresentationFormat>
  <Paragraphs>18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PowerPoint-presentasjon</vt:lpstr>
    </vt:vector>
  </TitlesOfParts>
  <Company>ERT Reklame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Tone Wølstad-Knudsen</dc:creator>
  <cp:lastModifiedBy>Ivar Anton Nøttestad</cp:lastModifiedBy>
  <cp:revision>86</cp:revision>
  <cp:lastPrinted>2012-04-26T07:41:36Z</cp:lastPrinted>
  <dcterms:created xsi:type="dcterms:W3CDTF">2012-03-19T11:49:04Z</dcterms:created>
  <dcterms:modified xsi:type="dcterms:W3CDTF">2019-04-23T15:19:53Z</dcterms:modified>
</cp:coreProperties>
</file>