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14"/>
    <a:srgbClr val="00EA1C"/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0" d="100"/>
          <a:sy n="180" d="100"/>
        </p:scale>
        <p:origin x="-232" y="2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DE01D-9110-48BF-8017-8CF2B040BDF8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45F0D-EAF5-4085-9175-58036B66878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5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D12590-495E-4093-8C9B-2143E28EB494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2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3D4-9A73-44F1-836F-0B33A55C3821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7F72-90B9-4498-A7B4-0D8E8CCC9C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2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3DBB-27E6-47E1-915F-F08D7757D62E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0978-0264-45EA-9B0E-B774B5D720A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4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47DE-B683-4B49-8404-FE64CF3DC01A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B7AA-8538-4D76-AE1C-CB315FA51D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1348-3152-45E2-B34E-DBB238889E77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2FF-7E77-49E4-92D8-F2D976912B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26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31A0-403F-4BB5-A93C-6812F76638A0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7562-CF4F-4BF0-92E5-3F1B1CAF2E9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2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28D3-713E-4008-898A-67C9210215A8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63A3-DCD2-4F57-8740-412D44AD23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0423-339D-484C-A50A-7BF29EC0DAE6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56F6-9995-4445-B606-8AACB10B35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44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7D83-3B0C-48DC-B596-F9D49775A893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1988-A75E-42DC-A9C6-47998FF21C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2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215C-19FA-403D-81C8-74DF318DFEFB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733D-5348-4B4E-B207-A54E93BFC67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7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01D-13D1-4874-940B-F1DD2ED2A3F8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0D9D-8A5C-4058-A376-C11D99D543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B693-1356-4AC9-A5AD-E7D855A03F5C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B230-8719-4749-9075-EB4310C545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5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BB6999-7F61-4195-A9C4-8FD904977EEF}" type="datetimeFigureOut">
              <a:rPr lang="nb-NO"/>
              <a:pPr>
                <a:defRPr/>
              </a:pPr>
              <a:t>30.03.17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2E3902-5DF0-4571-86C7-FC2E56BCEDD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85" y="911437"/>
            <a:ext cx="6302592" cy="3791192"/>
          </a:xfrm>
          <a:prstGeom prst="rect">
            <a:avLst/>
          </a:prstGeom>
        </p:spPr>
      </p:pic>
      <p:pic>
        <p:nvPicPr>
          <p:cNvPr id="2052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505635"/>
            <a:ext cx="6122987" cy="16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0" y="549525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4000" dirty="0" smtClean="0">
                <a:solidFill>
                  <a:schemeClr val="bg1"/>
                </a:solidFill>
                <a:latin typeface="DIN Black" charset="0"/>
              </a:rPr>
              <a:t>Hele gruppen på leir</a:t>
            </a:r>
            <a:endParaRPr lang="nb-NO" sz="4000" dirty="0">
              <a:solidFill>
                <a:schemeClr val="bg1"/>
              </a:solidFill>
              <a:latin typeface="DIN Black" charset="0"/>
            </a:endParaRP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92784" y="1217982"/>
            <a:ext cx="63055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Forenesdagene fredag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19. </a:t>
            </a:r>
            <a:r>
              <a:rPr lang="nb-NO" sz="1700" dirty="0">
                <a:solidFill>
                  <a:schemeClr val="bg1"/>
                </a:solidFill>
                <a:latin typeface="DIN Bold" charset="0"/>
              </a:rPr>
              <a:t>– søndag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21.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mai </a:t>
            </a:r>
            <a:endParaRPr lang="nb-NO" sz="1700" dirty="0">
              <a:solidFill>
                <a:schemeClr val="bg1"/>
              </a:solidFill>
              <a:latin typeface="DIN Bold" charset="0"/>
            </a:endParaRPr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473233" y="244025"/>
            <a:ext cx="1567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b="1" dirty="0" smtClean="0"/>
              <a:t>Til alle speidere i ?????:</a:t>
            </a:r>
            <a:endParaRPr lang="nb-NO" sz="11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46227" y="4763534"/>
            <a:ext cx="6152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70C0"/>
                </a:solidFill>
              </a:rPr>
              <a:t>Bål – kniv –kart – teltliv – leirbål – venner!</a:t>
            </a:r>
          </a:p>
          <a:p>
            <a:r>
              <a:rPr lang="nb-NO" sz="1200" dirty="0" smtClean="0"/>
              <a:t>Hele speidergruppen drar på </a:t>
            </a:r>
            <a:r>
              <a:rPr lang="nb-NO" sz="1200" dirty="0"/>
              <a:t>helgeleir på </a:t>
            </a:r>
            <a:r>
              <a:rPr lang="nb-NO" sz="1200" dirty="0" smtClean="0"/>
              <a:t>Camp773, Foreneset </a:t>
            </a:r>
            <a:r>
              <a:rPr lang="nb-NO" sz="1200" dirty="0"/>
              <a:t>ved Jørpeland. </a:t>
            </a:r>
            <a:r>
              <a:rPr lang="nb-NO" sz="1200" dirty="0" smtClean="0"/>
              <a:t>Det blir en skikkelig speiderleir hvor vi overnatter i telt, lager leirområde og har leiraktiviteter. En </a:t>
            </a:r>
            <a:r>
              <a:rPr lang="nb-NO" sz="1200" dirty="0"/>
              <a:t>helgeleir hvor alle speidere og ledere deltar betyr mye for gruppens identitet og samhold. – </a:t>
            </a:r>
            <a:r>
              <a:rPr lang="nb-NO" sz="1200" dirty="0" smtClean="0"/>
              <a:t>Vi </a:t>
            </a:r>
            <a:r>
              <a:rPr lang="nb-NO" sz="1200" dirty="0"/>
              <a:t>gjør noe sammen! Samtidig vil </a:t>
            </a:r>
            <a:r>
              <a:rPr lang="nb-NO" sz="1200" dirty="0" smtClean="0"/>
              <a:t>det være </a:t>
            </a:r>
            <a:r>
              <a:rPr lang="nb-NO" sz="1200" dirty="0"/>
              <a:t>andre speidergruppe på </a:t>
            </a:r>
            <a:r>
              <a:rPr lang="nb-NO" sz="1200" dirty="0" smtClean="0"/>
              <a:t>leirplassen som vi </a:t>
            </a:r>
            <a:r>
              <a:rPr lang="nb-NO" sz="1200" dirty="0"/>
              <a:t>blir kjent med, gjør aktiviteter sammen med og blir inspirert av</a:t>
            </a:r>
            <a:r>
              <a:rPr lang="nb-NO" sz="1200" dirty="0" smtClean="0"/>
              <a:t>.</a:t>
            </a:r>
            <a:r>
              <a:rPr lang="nb-NO" sz="1200" dirty="0"/>
              <a:t>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46227" y="6151738"/>
            <a:ext cx="6138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b-NO" sz="1000" dirty="0" smtClean="0"/>
              <a:t>Dato:</a:t>
            </a:r>
            <a:r>
              <a:rPr lang="nb-NO" sz="1000" dirty="0"/>
              <a:t> </a:t>
            </a:r>
            <a:r>
              <a:rPr lang="nb-NO" sz="1000" dirty="0" smtClean="0"/>
              <a:t>		</a:t>
            </a:r>
            <a:r>
              <a:rPr lang="nb-NO" sz="1000" b="1" dirty="0" smtClean="0"/>
              <a:t>Fredag </a:t>
            </a:r>
            <a:r>
              <a:rPr lang="nb-NO" sz="1000" b="1" dirty="0" smtClean="0"/>
              <a:t>19.</a:t>
            </a:r>
            <a:r>
              <a:rPr lang="nb-NO" sz="1000" b="1" dirty="0" smtClean="0"/>
              <a:t>mai – avreise </a:t>
            </a:r>
            <a:r>
              <a:rPr lang="nb-NO" sz="1000" b="1" u="sng" dirty="0" smtClean="0"/>
              <a:t>kl.18.00</a:t>
            </a:r>
            <a:r>
              <a:rPr lang="nb-NO" sz="1000" b="1" dirty="0" smtClean="0"/>
              <a:t> med båt fra Fiskepirterminalen i Stavanger</a:t>
            </a:r>
          </a:p>
          <a:p>
            <a:pPr eaLnBrk="1" hangingPunct="1"/>
            <a:r>
              <a:rPr lang="nb-NO" sz="1000" b="1" dirty="0" smtClean="0"/>
              <a:t>		Søndag </a:t>
            </a:r>
            <a:r>
              <a:rPr lang="nb-NO" sz="1000" b="1" dirty="0" smtClean="0"/>
              <a:t>21.</a:t>
            </a:r>
            <a:r>
              <a:rPr lang="nb-NO" sz="1000" b="1" dirty="0" smtClean="0"/>
              <a:t>mai – retur til </a:t>
            </a:r>
            <a:r>
              <a:rPr lang="nb-NO" sz="1000" b="1" dirty="0"/>
              <a:t>Fiskepirterminalen i </a:t>
            </a:r>
            <a:r>
              <a:rPr lang="nb-NO" sz="1000" b="1" dirty="0" smtClean="0"/>
              <a:t>Stavanger ca.16.30 ???speiderhus Kl. ???? </a:t>
            </a:r>
          </a:p>
          <a:p>
            <a:pPr eaLnBrk="1" hangingPunct="1"/>
            <a:endParaRPr lang="nb-NO" sz="1000" b="1" dirty="0" smtClean="0"/>
          </a:p>
          <a:p>
            <a:pPr eaLnBrk="1" hangingPunct="1"/>
            <a:r>
              <a:rPr lang="nb-NO" sz="1000" dirty="0" smtClean="0"/>
              <a:t>Pris:</a:t>
            </a:r>
            <a:r>
              <a:rPr lang="nb-NO" sz="1000" dirty="0"/>
              <a:t> </a:t>
            </a:r>
            <a:r>
              <a:rPr lang="nb-NO" sz="1000" b="1" dirty="0" smtClean="0"/>
              <a:t>		Kr</a:t>
            </a:r>
            <a:r>
              <a:rPr lang="nb-NO" sz="1000" b="1" dirty="0" smtClean="0"/>
              <a:t>.132,</a:t>
            </a:r>
            <a:r>
              <a:rPr lang="nb-NO" sz="1000" b="1" dirty="0" smtClean="0"/>
              <a:t>- (leirplass og merke) + eventuelt kr. </a:t>
            </a:r>
            <a:r>
              <a:rPr lang="nb-NO" sz="1000" b="1" dirty="0" smtClean="0"/>
              <a:t>120</a:t>
            </a:r>
            <a:r>
              <a:rPr lang="nb-NO" sz="1000" b="1" dirty="0" smtClean="0"/>
              <a:t>,- for buss tur/retur. 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Påmelding: </a:t>
            </a:r>
            <a:r>
              <a:rPr lang="nb-NO" sz="1000" b="1" dirty="0" smtClean="0"/>
              <a:t>	Til ????? Innen ???? (Ferge bestilling </a:t>
            </a:r>
            <a:r>
              <a:rPr lang="nb-NO" sz="1000" b="1" u="sng" smtClean="0"/>
              <a:t>senest </a:t>
            </a:r>
            <a:r>
              <a:rPr lang="nb-NO" sz="1000" b="1" u="sng" smtClean="0"/>
              <a:t>mandag 15.mai</a:t>
            </a:r>
            <a:r>
              <a:rPr lang="nb-NO" sz="1000" b="1" dirty="0" smtClean="0"/>
              <a:t>)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Leder:</a:t>
            </a:r>
            <a:r>
              <a:rPr lang="nb-NO" sz="1000" b="1" dirty="0" smtClean="0"/>
              <a:t>		???? Din leder for turen + telefonnummer. Gruppeleder (hjemmeleder) tlf. </a:t>
            </a:r>
            <a:endParaRPr lang="nb-NO" sz="1000" b="1" dirty="0"/>
          </a:p>
          <a:p>
            <a:pPr eaLnBrk="1" hangingPunct="1"/>
            <a:endParaRPr lang="nb-NO" sz="1000" b="1" dirty="0" smtClean="0"/>
          </a:p>
        </p:txBody>
      </p:sp>
      <p:pic>
        <p:nvPicPr>
          <p:cNvPr id="13" name="6AF68913-D0FE-4516-BD71-DB36AA0C0EB1" descr="621F6FF3-9A95-4628-857D-7C98DE9896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236" y="9054176"/>
            <a:ext cx="1806339" cy="4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48640" y="916485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Logo din gruppe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98" y="7622757"/>
            <a:ext cx="2372039" cy="11481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41" y="7622757"/>
            <a:ext cx="2372038" cy="114816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79" y="7622757"/>
            <a:ext cx="2372038" cy="114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9749</TotalTime>
  <Words>115</Words>
  <Application>Microsoft Macintosh PowerPoint</Application>
  <PresentationFormat>A4 (210 x 297 mm)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 Anton Nøttestad</cp:lastModifiedBy>
  <cp:revision>104</cp:revision>
  <cp:lastPrinted>2012-04-26T07:41:36Z</cp:lastPrinted>
  <dcterms:created xsi:type="dcterms:W3CDTF">2012-03-19T11:49:04Z</dcterms:created>
  <dcterms:modified xsi:type="dcterms:W3CDTF">2017-03-30T08:07:04Z</dcterms:modified>
</cp:coreProperties>
</file>