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05613" cy="99393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14"/>
    <a:srgbClr val="00EA1C"/>
    <a:srgbClr val="009C13"/>
    <a:srgbClr val="005A7F"/>
    <a:srgbClr val="B50202"/>
    <a:srgbClr val="6B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3480" y="17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DE01D-9110-48BF-8017-8CF2B040BDF8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65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45F0D-EAF5-4085-9175-58036B66878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522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41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AD12590-495E-4093-8C9B-2143E28EB494}" type="slidenum">
              <a:rPr lang="nb-NO"/>
              <a:pPr eaLnBrk="1" hangingPunct="1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24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43D4-9A73-44F1-836F-0B33A55C3821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77F72-90B9-4498-A7B4-0D8E8CCC9C1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22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3DBB-27E6-47E1-915F-F08D7757D62E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0978-0264-45EA-9B0E-B774B5D720A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47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47DE-B683-4B49-8404-FE64CF3DC01A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1B7AA-8538-4D76-AE1C-CB315FA51D9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8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1348-3152-45E2-B34E-DBB238889E77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62FF-7E77-49E4-92D8-F2D976912B1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26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31A0-403F-4BB5-A93C-6812F76638A0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7562-CF4F-4BF0-92E5-3F1B1CAF2E9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2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28D3-713E-4008-898A-67C9210215A8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63A3-DCD2-4F57-8740-412D44AD23C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0423-339D-484C-A50A-7BF29EC0DAE6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56F6-9995-4445-B606-8AACB10B356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44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7D83-3B0C-48DC-B596-F9D49775A893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1988-A75E-42DC-A9C6-47998FF21C3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2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215C-19FA-403D-81C8-74DF318DFEFB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733D-5348-4B4E-B207-A54E93BFC67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77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801D-13D1-4874-940B-F1DD2ED2A3F8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00D9D-8A5C-4058-A376-C11D99D5437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B693-1356-4AC9-A5AD-E7D855A03F5C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B230-8719-4749-9075-EB4310C545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53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BB6999-7F61-4195-A9C4-8FD904977EEF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2E3902-5DF0-4571-86C7-FC2E56BCEDDA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85" y="911437"/>
            <a:ext cx="6302592" cy="3791192"/>
          </a:xfrm>
          <a:prstGeom prst="rect">
            <a:avLst/>
          </a:prstGeom>
        </p:spPr>
      </p:pic>
      <p:pic>
        <p:nvPicPr>
          <p:cNvPr id="2052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505635"/>
            <a:ext cx="6122987" cy="165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kstSylinder 1"/>
          <p:cNvSpPr txBox="1">
            <a:spLocks noChangeArrowheads="1"/>
          </p:cNvSpPr>
          <p:nvPr/>
        </p:nvSpPr>
        <p:spPr bwMode="auto">
          <a:xfrm>
            <a:off x="0" y="549525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4000" dirty="0">
                <a:solidFill>
                  <a:schemeClr val="bg1"/>
                </a:solidFill>
                <a:latin typeface="DIN Black" charset="0"/>
              </a:rPr>
              <a:t>Hele gruppen på leir</a:t>
            </a:r>
          </a:p>
        </p:txBody>
      </p:sp>
      <p:sp>
        <p:nvSpPr>
          <p:cNvPr id="2054" name="TekstSylinder 8"/>
          <p:cNvSpPr txBox="1">
            <a:spLocks noChangeArrowheads="1"/>
          </p:cNvSpPr>
          <p:nvPr/>
        </p:nvSpPr>
        <p:spPr bwMode="auto">
          <a:xfrm>
            <a:off x="292784" y="1217982"/>
            <a:ext cx="630552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1700" dirty="0">
                <a:solidFill>
                  <a:schemeClr val="bg1"/>
                </a:solidFill>
                <a:latin typeface="DIN Bold" charset="0"/>
              </a:rPr>
              <a:t>Forenesdagene fredag 10 – søndag 12.juni</a:t>
            </a:r>
          </a:p>
        </p:txBody>
      </p:sp>
      <p:sp>
        <p:nvSpPr>
          <p:cNvPr id="2056" name="TekstSylinder 3"/>
          <p:cNvSpPr txBox="1">
            <a:spLocks noChangeArrowheads="1"/>
          </p:cNvSpPr>
          <p:nvPr/>
        </p:nvSpPr>
        <p:spPr bwMode="auto">
          <a:xfrm>
            <a:off x="4898780" y="244025"/>
            <a:ext cx="11416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sz="1100" b="1" dirty="0"/>
              <a:t>Til alle speidere: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46227" y="4763534"/>
            <a:ext cx="6152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0070C0"/>
                </a:solidFill>
              </a:rPr>
              <a:t>Bål – kniv –kart – teltliv – leirbål – venner!</a:t>
            </a:r>
          </a:p>
          <a:p>
            <a:r>
              <a:rPr lang="nb-NO" sz="1200" dirty="0"/>
              <a:t>Hele speidergruppen drar på helgeleir på Camp773, Foreneset ved Jørpeland. Det blir en skikkelig speiderleir hvor vi overnatter i telt, lager leirområde og har leiraktiviteter. En helgeleir hvor alle speidere og ledere deltar betyr mye for gruppens identitet og samhold. – Vi gjør noe sammen! Samtidig vil det være andre speidergruppe på leirplassen som vi blir kjent med, gjør aktiviteter sammen med og blir inspirert av. 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46227" y="6151738"/>
            <a:ext cx="6138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b-NO" sz="1000" dirty="0"/>
              <a:t>Dato: 		Flokk?/Tropp/Rovere: </a:t>
            </a:r>
            <a:r>
              <a:rPr lang="nb-NO" sz="1000" b="1" dirty="0"/>
              <a:t>Fredag 10.juni ettermiddag til søndag 12.juni ettermiddag</a:t>
            </a:r>
          </a:p>
          <a:p>
            <a:pPr eaLnBrk="1" hangingPunct="1"/>
            <a:r>
              <a:rPr lang="nb-NO" sz="1000" b="1" dirty="0"/>
              <a:t>		Bevere/flokk: Lørdag 11.juni morgen til  søndag 12.juni ettermiddag</a:t>
            </a:r>
          </a:p>
          <a:p>
            <a:pPr eaLnBrk="1" hangingPunct="1"/>
            <a:r>
              <a:rPr lang="nb-NO" sz="1000" b="1" dirty="0"/>
              <a:t>		Hele familien: Søndag 12.juni kl.12 – retur ca.kl.16.</a:t>
            </a:r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/>
              <a:t>Påmelding: </a:t>
            </a:r>
            <a:r>
              <a:rPr lang="nb-NO" sz="1000" b="1" dirty="0"/>
              <a:t>	På nettsiden: </a:t>
            </a:r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/>
              <a:t>Leder:</a:t>
            </a:r>
            <a:r>
              <a:rPr lang="nb-NO" sz="1000" b="1" dirty="0"/>
              <a:t>		Din leder for turen + telefonnummer. </a:t>
            </a:r>
          </a:p>
          <a:p>
            <a:pPr eaLnBrk="1" hangingPunct="1"/>
            <a:endParaRPr lang="nb-NO" sz="1000" b="1" dirty="0"/>
          </a:p>
        </p:txBody>
      </p:sp>
      <p:pic>
        <p:nvPicPr>
          <p:cNvPr id="13" name="6AF68913-D0FE-4516-BD71-DB36AA0C0EB1" descr="621F6FF3-9A95-4628-857D-7C98DE9896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236" y="9054176"/>
            <a:ext cx="1806339" cy="4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48640" y="916485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Logo din gruppe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098" y="7622757"/>
            <a:ext cx="2372039" cy="11481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941" y="7622757"/>
            <a:ext cx="2372038" cy="114816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79" y="7622757"/>
            <a:ext cx="2372038" cy="11481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10268</TotalTime>
  <Words>181</Words>
  <Application>Microsoft Macintosh PowerPoint</Application>
  <PresentationFormat>A4 (210 x 297 mm)</PresentationFormat>
  <Paragraphs>14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DIN Black</vt:lpstr>
      <vt:lpstr>DIN Bold</vt:lpstr>
      <vt:lpstr>Office-tema</vt:lpstr>
      <vt:lpstr>PowerPoint-presentasjon</vt:lpstr>
    </vt:vector>
  </TitlesOfParts>
  <Company>ERT Reklame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Wølstad-Knudsen</dc:creator>
  <cp:lastModifiedBy>Ivar Anton Nøttestad</cp:lastModifiedBy>
  <cp:revision>110</cp:revision>
  <cp:lastPrinted>2012-04-26T07:41:36Z</cp:lastPrinted>
  <dcterms:created xsi:type="dcterms:W3CDTF">2012-03-19T11:49:04Z</dcterms:created>
  <dcterms:modified xsi:type="dcterms:W3CDTF">2022-04-07T05:06:47Z</dcterms:modified>
</cp:coreProperties>
</file>