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78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2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2499-AC49-407A-89AF-B53AE9A134F1}" type="datetimeFigureOut">
              <a:rPr lang="nb-NO" smtClean="0"/>
              <a:t>17.12.2019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7385-EB54-446C-B338-436400F1BE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530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2499-AC49-407A-89AF-B53AE9A134F1}" type="datetimeFigureOut">
              <a:rPr lang="nb-NO" smtClean="0"/>
              <a:t>17.12.2019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7385-EB54-446C-B338-436400F1BE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74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2499-AC49-407A-89AF-B53AE9A134F1}" type="datetimeFigureOut">
              <a:rPr lang="nb-NO" smtClean="0"/>
              <a:t>17.12.2019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7385-EB54-446C-B338-436400F1BE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667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2499-AC49-407A-89AF-B53AE9A134F1}" type="datetimeFigureOut">
              <a:rPr lang="nb-NO" smtClean="0"/>
              <a:t>17.12.2019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7385-EB54-446C-B338-436400F1BE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858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2499-AC49-407A-89AF-B53AE9A134F1}" type="datetimeFigureOut">
              <a:rPr lang="nb-NO" smtClean="0"/>
              <a:t>17.12.2019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7385-EB54-446C-B338-436400F1BE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881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2499-AC49-407A-89AF-B53AE9A134F1}" type="datetimeFigureOut">
              <a:rPr lang="nb-NO" smtClean="0"/>
              <a:t>17.12.2019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7385-EB54-446C-B338-436400F1BE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546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2499-AC49-407A-89AF-B53AE9A134F1}" type="datetimeFigureOut">
              <a:rPr lang="nb-NO" smtClean="0"/>
              <a:t>17.12.2019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7385-EB54-446C-B338-436400F1BE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443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2499-AC49-407A-89AF-B53AE9A134F1}" type="datetimeFigureOut">
              <a:rPr lang="nb-NO" smtClean="0"/>
              <a:t>17.12.2019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7385-EB54-446C-B338-436400F1BE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996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2499-AC49-407A-89AF-B53AE9A134F1}" type="datetimeFigureOut">
              <a:rPr lang="nb-NO" smtClean="0"/>
              <a:t>17.12.2019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7385-EB54-446C-B338-436400F1BE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054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2499-AC49-407A-89AF-B53AE9A134F1}" type="datetimeFigureOut">
              <a:rPr lang="nb-NO" smtClean="0"/>
              <a:t>17.12.2019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7385-EB54-446C-B338-436400F1BE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848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2499-AC49-407A-89AF-B53AE9A134F1}" type="datetimeFigureOut">
              <a:rPr lang="nb-NO" smtClean="0"/>
              <a:t>17.12.2019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7385-EB54-446C-B338-436400F1BE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755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22499-AC49-407A-89AF-B53AE9A134F1}" type="datetimeFigureOut">
              <a:rPr lang="nb-NO" smtClean="0"/>
              <a:t>17.12.2019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17385-EB54-446C-B338-436400F1BE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463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5400" dirty="0"/>
              <a:t>Samling for gruppeledelsen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sz="3200" dirty="0"/>
              <a:t>Januar 2020 </a:t>
            </a:r>
          </a:p>
          <a:p>
            <a:r>
              <a:rPr lang="nb-NO" dirty="0"/>
              <a:t>Frikvarteret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270" y="242321"/>
            <a:ext cx="1967959" cy="166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49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707"/>
          </a:xfrm>
        </p:spPr>
        <p:txBody>
          <a:bodyPr>
            <a:noAutofit/>
          </a:bodyPr>
          <a:lstStyle/>
          <a:p>
            <a:r>
              <a:rPr lang="nb-NO" sz="3200" dirty="0"/>
              <a:t>Programforslag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7768"/>
            <a:ext cx="10515600" cy="5650231"/>
          </a:xfrm>
        </p:spPr>
        <p:txBody>
          <a:bodyPr numCol="2">
            <a:normAutofit/>
          </a:bodyPr>
          <a:lstStyle/>
          <a:p>
            <a:r>
              <a:rPr lang="nb-NO" dirty="0">
                <a:latin typeface="+mj-lt"/>
              </a:rPr>
              <a:t>Fredag</a:t>
            </a:r>
          </a:p>
          <a:p>
            <a:pPr lvl="1"/>
            <a:r>
              <a:rPr lang="nb-NO" dirty="0">
                <a:latin typeface="+mj-lt"/>
              </a:rPr>
              <a:t>Velkommen, innkvartering</a:t>
            </a:r>
          </a:p>
          <a:p>
            <a:pPr lvl="1"/>
            <a:r>
              <a:rPr lang="nb-NO" dirty="0">
                <a:latin typeface="+mj-lt"/>
              </a:rPr>
              <a:t>Kvelds</a:t>
            </a:r>
          </a:p>
          <a:p>
            <a:pPr lvl="1"/>
            <a:r>
              <a:rPr lang="nb-NO" dirty="0">
                <a:latin typeface="+mj-lt"/>
              </a:rPr>
              <a:t>Introduksjon til helga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(Hensikt med langtidsplanlegging)</a:t>
            </a:r>
          </a:p>
          <a:p>
            <a:pPr lvl="1"/>
            <a:r>
              <a:rPr lang="nb-NO" dirty="0">
                <a:latin typeface="+mj-lt"/>
              </a:rPr>
              <a:t>Leirbålsprat</a:t>
            </a:r>
            <a:endParaRPr lang="nb-NO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nb-NO" dirty="0">
                <a:latin typeface="+mj-lt"/>
              </a:rPr>
              <a:t>Lørdag</a:t>
            </a:r>
          </a:p>
          <a:p>
            <a:pPr lvl="1"/>
            <a:r>
              <a:rPr lang="nb-NO" dirty="0">
                <a:latin typeface="+mj-lt"/>
              </a:rPr>
              <a:t>Flaggheis </a:t>
            </a:r>
          </a:p>
          <a:p>
            <a:pPr lvl="1"/>
            <a:r>
              <a:rPr lang="nb-NO" dirty="0">
                <a:latin typeface="+mj-lt"/>
              </a:rPr>
              <a:t>Frokost </a:t>
            </a:r>
          </a:p>
          <a:p>
            <a:pPr lvl="1"/>
            <a:r>
              <a:rPr lang="nb-NO" dirty="0">
                <a:latin typeface="+mj-lt"/>
              </a:rPr>
              <a:t>Økt – 1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(planlegging, </a:t>
            </a:r>
            <a:r>
              <a:rPr lang="nb-NO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lederrekr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.)</a:t>
            </a:r>
          </a:p>
          <a:p>
            <a:pPr lvl="1"/>
            <a:r>
              <a:rPr lang="nb-NO" dirty="0">
                <a:latin typeface="+mj-lt"/>
              </a:rPr>
              <a:t>Ut på tur</a:t>
            </a:r>
          </a:p>
          <a:p>
            <a:pPr lvl="1"/>
            <a:r>
              <a:rPr lang="nb-NO" dirty="0">
                <a:latin typeface="+mj-lt"/>
              </a:rPr>
              <a:t>Lunsj</a:t>
            </a:r>
          </a:p>
          <a:p>
            <a:pPr lvl="1"/>
            <a:r>
              <a:rPr lang="nb-NO" dirty="0">
                <a:latin typeface="+mj-lt"/>
              </a:rPr>
              <a:t>Økt – 2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(NSF v/</a:t>
            </a:r>
            <a:r>
              <a:rPr lang="nb-NO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gen.sekr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.)</a:t>
            </a:r>
          </a:p>
          <a:p>
            <a:pPr marL="457200" lvl="1" indent="0">
              <a:buNone/>
            </a:pPr>
            <a:endParaRPr lang="nb-NO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1"/>
            <a:r>
              <a:rPr lang="nb-NO" dirty="0">
                <a:latin typeface="+mj-lt"/>
              </a:rPr>
              <a:t>Middag</a:t>
            </a:r>
          </a:p>
          <a:p>
            <a:pPr lvl="1"/>
            <a:r>
              <a:rPr lang="nb-NO" dirty="0">
                <a:latin typeface="+mj-lt"/>
              </a:rPr>
              <a:t>Kveldssamling</a:t>
            </a:r>
          </a:p>
          <a:p>
            <a:r>
              <a:rPr lang="nb-NO" dirty="0">
                <a:latin typeface="+mj-lt"/>
              </a:rPr>
              <a:t>Søndag</a:t>
            </a:r>
          </a:p>
          <a:p>
            <a:pPr lvl="1"/>
            <a:r>
              <a:rPr lang="nb-NO" dirty="0"/>
              <a:t>Flaggheis </a:t>
            </a:r>
          </a:p>
          <a:p>
            <a:pPr lvl="1"/>
            <a:r>
              <a:rPr lang="nb-NO" dirty="0"/>
              <a:t>Frokost </a:t>
            </a:r>
          </a:p>
          <a:p>
            <a:pPr lvl="1"/>
            <a:r>
              <a:rPr lang="nb-NO" dirty="0">
                <a:latin typeface="+mj-lt"/>
              </a:rPr>
              <a:t>Økt – 3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(Verktøy, økonomi)</a:t>
            </a:r>
          </a:p>
          <a:p>
            <a:pPr lvl="1"/>
            <a:r>
              <a:rPr lang="nb-NO" dirty="0">
                <a:latin typeface="+mj-lt"/>
              </a:rPr>
              <a:t>Lunsj</a:t>
            </a:r>
          </a:p>
          <a:p>
            <a:pPr lvl="1"/>
            <a:r>
              <a:rPr lang="nb-NO" dirty="0">
                <a:latin typeface="+mj-lt"/>
              </a:rPr>
              <a:t>Avslutning</a:t>
            </a: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0" indent="0">
              <a:buNone/>
            </a:pPr>
            <a:endParaRPr lang="nb-NO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595" y="230188"/>
            <a:ext cx="994410" cy="8426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48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707"/>
          </a:xfrm>
        </p:spPr>
        <p:txBody>
          <a:bodyPr>
            <a:noAutofit/>
          </a:bodyPr>
          <a:lstStyle/>
          <a:p>
            <a:r>
              <a:rPr lang="nb-NO" sz="3200" dirty="0"/>
              <a:t>Emner - forslag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7768"/>
            <a:ext cx="10515600" cy="5326595"/>
          </a:xfrm>
        </p:spPr>
        <p:txBody>
          <a:bodyPr>
            <a:normAutofit lnSpcReduction="10000"/>
          </a:bodyPr>
          <a:lstStyle/>
          <a:p>
            <a:r>
              <a:rPr lang="nb-NO" dirty="0">
                <a:latin typeface="+mj-lt"/>
              </a:rPr>
              <a:t>Gruppeutvikling (presentasjoner, gruppearbeid, diskusjon)</a:t>
            </a:r>
          </a:p>
          <a:p>
            <a:pPr lvl="1"/>
            <a:r>
              <a:rPr lang="nb-NO" dirty="0">
                <a:latin typeface="+mj-lt"/>
              </a:rPr>
              <a:t>Planlegging</a:t>
            </a:r>
          </a:p>
          <a:p>
            <a:pPr lvl="2"/>
            <a:r>
              <a:rPr lang="nb-NO" dirty="0">
                <a:latin typeface="+mj-lt"/>
              </a:rPr>
              <a:t>metode for planlegging</a:t>
            </a:r>
          </a:p>
          <a:p>
            <a:pPr lvl="2"/>
            <a:r>
              <a:rPr lang="nb-NO" dirty="0">
                <a:latin typeface="+mj-lt"/>
              </a:rPr>
              <a:t>Sette opp 5-årsplan (hvorfor, hvordan bruke plan)</a:t>
            </a:r>
          </a:p>
          <a:p>
            <a:pPr lvl="1"/>
            <a:r>
              <a:rPr lang="nb-NO" dirty="0">
                <a:latin typeface="+mj-lt"/>
              </a:rPr>
              <a:t>Lederrekruttering (=medlemsvekst)</a:t>
            </a:r>
          </a:p>
          <a:p>
            <a:pPr lvl="2"/>
            <a:r>
              <a:rPr lang="nb-NO" dirty="0">
                <a:latin typeface="+mj-lt"/>
              </a:rPr>
              <a:t>Bygge solid stamme med ledere man kan stole på at stiller opp</a:t>
            </a:r>
          </a:p>
          <a:p>
            <a:pPr lvl="3"/>
            <a:r>
              <a:rPr lang="nb-NO" dirty="0">
                <a:latin typeface="+mj-lt"/>
              </a:rPr>
              <a:t>Utvikle rovere</a:t>
            </a:r>
          </a:p>
          <a:p>
            <a:pPr lvl="3"/>
            <a:r>
              <a:rPr lang="nb-NO" dirty="0">
                <a:latin typeface="+mj-lt"/>
              </a:rPr>
              <a:t>Finne foreldre som vil mer enn gjennomsnittet</a:t>
            </a:r>
          </a:p>
          <a:p>
            <a:pPr lvl="2"/>
            <a:r>
              <a:rPr lang="nb-NO" dirty="0">
                <a:latin typeface="+mj-lt"/>
              </a:rPr>
              <a:t>Ledere i alle posisjoner har fokus på å finne sin etterfølger</a:t>
            </a:r>
          </a:p>
          <a:p>
            <a:pPr lvl="2"/>
            <a:r>
              <a:rPr lang="nb-NO" dirty="0">
                <a:latin typeface="+mj-lt"/>
              </a:rPr>
              <a:t>Vise at gruppa setter pris på innsatsen til lederne (sosialt, involvering, påvirkning, engasjement, forpliktelse)</a:t>
            </a:r>
          </a:p>
          <a:p>
            <a:pPr lvl="1"/>
            <a:r>
              <a:rPr lang="nb-NO" dirty="0">
                <a:latin typeface="+mj-lt"/>
              </a:rPr>
              <a:t>Verktøy for kommunikasjon</a:t>
            </a:r>
          </a:p>
          <a:p>
            <a:pPr lvl="2"/>
            <a:r>
              <a:rPr lang="nb-NO" dirty="0">
                <a:latin typeface="+mj-lt"/>
              </a:rPr>
              <a:t>Hjemmeside</a:t>
            </a:r>
          </a:p>
          <a:p>
            <a:pPr lvl="2"/>
            <a:r>
              <a:rPr lang="nb-NO" dirty="0">
                <a:latin typeface="+mj-lt"/>
              </a:rPr>
              <a:t>Bruk av </a:t>
            </a:r>
            <a:r>
              <a:rPr lang="nb-NO" dirty="0" err="1">
                <a:latin typeface="+mj-lt"/>
              </a:rPr>
              <a:t>Facebook</a:t>
            </a:r>
            <a:r>
              <a:rPr lang="nb-NO" dirty="0">
                <a:latin typeface="+mj-lt"/>
              </a:rPr>
              <a:t>/Sosiale media</a:t>
            </a:r>
          </a:p>
          <a:p>
            <a:pPr lvl="2"/>
            <a:r>
              <a:rPr lang="nb-NO" dirty="0">
                <a:latin typeface="+mj-lt"/>
              </a:rPr>
              <a:t>Messenger grupper / </a:t>
            </a:r>
            <a:r>
              <a:rPr lang="nb-NO" dirty="0" err="1">
                <a:latin typeface="+mj-lt"/>
              </a:rPr>
              <a:t>Spond</a:t>
            </a:r>
            <a:r>
              <a:rPr lang="nb-NO" dirty="0">
                <a:latin typeface="+mj-lt"/>
              </a:rPr>
              <a:t> / andre verktøy for å informere medlemmene</a:t>
            </a:r>
          </a:p>
          <a:p>
            <a:pPr lvl="2"/>
            <a:r>
              <a:rPr lang="nb-NO" dirty="0">
                <a:latin typeface="+mj-lt"/>
              </a:rPr>
              <a:t>Speiderprogram-</a:t>
            </a:r>
            <a:r>
              <a:rPr lang="nb-NO" dirty="0" err="1">
                <a:latin typeface="+mj-lt"/>
              </a:rPr>
              <a:t>app</a:t>
            </a:r>
            <a:endParaRPr lang="nb-NO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595" y="230188"/>
            <a:ext cx="994410" cy="8426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284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707"/>
          </a:xfrm>
        </p:spPr>
        <p:txBody>
          <a:bodyPr>
            <a:noAutofit/>
          </a:bodyPr>
          <a:lstStyle/>
          <a:p>
            <a:r>
              <a:rPr lang="nb-NO" sz="3200" dirty="0"/>
              <a:t>Emner - forslag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7769"/>
            <a:ext cx="10515600" cy="4988244"/>
          </a:xfrm>
        </p:spPr>
        <p:txBody>
          <a:bodyPr>
            <a:normAutofit/>
          </a:bodyPr>
          <a:lstStyle/>
          <a:p>
            <a:r>
              <a:rPr lang="nb-NO" dirty="0">
                <a:latin typeface="+mj-lt"/>
              </a:rPr>
              <a:t>Gruppeutvikling (presentasjoner, gruppearbeid, diskusjon) – forts.</a:t>
            </a:r>
          </a:p>
          <a:p>
            <a:pPr lvl="1"/>
            <a:r>
              <a:rPr lang="nb-NO" dirty="0">
                <a:latin typeface="+mj-lt"/>
              </a:rPr>
              <a:t>Økonomi</a:t>
            </a:r>
          </a:p>
          <a:p>
            <a:pPr lvl="2"/>
            <a:r>
              <a:rPr lang="nb-NO" dirty="0">
                <a:latin typeface="+mj-lt"/>
              </a:rPr>
              <a:t>Regnskapsføring</a:t>
            </a:r>
          </a:p>
          <a:p>
            <a:pPr lvl="2"/>
            <a:r>
              <a:rPr lang="nb-NO" dirty="0">
                <a:latin typeface="+mj-lt"/>
              </a:rPr>
              <a:t>Hva skal aktiviteter koste?</a:t>
            </a:r>
          </a:p>
          <a:p>
            <a:pPr lvl="2"/>
            <a:r>
              <a:rPr lang="nb-NO" dirty="0">
                <a:latin typeface="+mj-lt"/>
              </a:rPr>
              <a:t>Skal ledere betale?</a:t>
            </a:r>
          </a:p>
          <a:p>
            <a:pPr lvl="2"/>
            <a:r>
              <a:rPr lang="nb-NO" dirty="0">
                <a:latin typeface="+mj-lt"/>
              </a:rPr>
              <a:t>Dekke lederes medlemskontingent?</a:t>
            </a:r>
          </a:p>
          <a:p>
            <a:pPr lvl="2"/>
            <a:r>
              <a:rPr lang="nb-NO" dirty="0">
                <a:latin typeface="+mj-lt"/>
              </a:rPr>
              <a:t>Hvordan søke støtte til gruppa, hvor søker man?</a:t>
            </a:r>
          </a:p>
          <a:p>
            <a:pPr lvl="2"/>
            <a:r>
              <a:rPr lang="nb-NO" dirty="0">
                <a:latin typeface="+mj-lt"/>
              </a:rPr>
              <a:t>Hjelp til medlemmer/familier med dårlig råd (slik at alle får mulighet til å delta)</a:t>
            </a:r>
          </a:p>
          <a:p>
            <a:pPr lvl="3"/>
            <a:r>
              <a:rPr lang="nb-NO" dirty="0">
                <a:latin typeface="+mj-lt"/>
              </a:rPr>
              <a:t>Frilager</a:t>
            </a:r>
          </a:p>
          <a:p>
            <a:pPr lvl="3"/>
            <a:r>
              <a:rPr lang="nb-NO" dirty="0" err="1">
                <a:latin typeface="+mj-lt"/>
              </a:rPr>
              <a:t>SpeiderSport</a:t>
            </a:r>
            <a:r>
              <a:rPr lang="nb-NO" dirty="0">
                <a:latin typeface="+mj-lt"/>
              </a:rPr>
              <a:t> fondet</a:t>
            </a:r>
          </a:p>
          <a:p>
            <a:pPr lvl="3"/>
            <a:r>
              <a:rPr lang="nb-NO" dirty="0">
                <a:latin typeface="+mj-lt"/>
              </a:rPr>
              <a:t>Hjelp via kretsen (midler fra stiftelser)</a:t>
            </a:r>
          </a:p>
          <a:p>
            <a:pPr lvl="2"/>
            <a:endParaRPr lang="nb-NO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595" y="230188"/>
            <a:ext cx="994410" cy="8426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372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707"/>
          </a:xfrm>
        </p:spPr>
        <p:txBody>
          <a:bodyPr>
            <a:noAutofit/>
          </a:bodyPr>
          <a:lstStyle/>
          <a:p>
            <a:r>
              <a:rPr lang="nb-NO" sz="3200" dirty="0"/>
              <a:t>Emner - forslag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7769"/>
            <a:ext cx="10515600" cy="4988244"/>
          </a:xfrm>
        </p:spPr>
        <p:txBody>
          <a:bodyPr>
            <a:normAutofit fontScale="92500" lnSpcReduction="10000"/>
          </a:bodyPr>
          <a:lstStyle/>
          <a:p>
            <a:r>
              <a:rPr lang="nb-NO" dirty="0">
                <a:latin typeface="+mj-lt"/>
              </a:rPr>
              <a:t>NSF </a:t>
            </a:r>
          </a:p>
          <a:p>
            <a:pPr lvl="1"/>
            <a:r>
              <a:rPr lang="nb-NO" dirty="0">
                <a:latin typeface="+mj-lt"/>
              </a:rPr>
              <a:t>Info om forbundets satsing på grupper</a:t>
            </a:r>
          </a:p>
          <a:p>
            <a:pPr lvl="1"/>
            <a:r>
              <a:rPr lang="nb-NO" dirty="0">
                <a:latin typeface="+mj-lt"/>
              </a:rPr>
              <a:t>Medlemssystemet</a:t>
            </a:r>
          </a:p>
          <a:p>
            <a:pPr lvl="1"/>
            <a:r>
              <a:rPr lang="nb-NO" dirty="0">
                <a:latin typeface="+mj-lt"/>
              </a:rPr>
              <a:t>Synlighet</a:t>
            </a:r>
          </a:p>
          <a:p>
            <a:pPr lvl="1"/>
            <a:r>
              <a:rPr lang="nb-NO" dirty="0">
                <a:latin typeface="+mj-lt"/>
              </a:rPr>
              <a:t>Ledertrening</a:t>
            </a:r>
          </a:p>
          <a:p>
            <a:pPr lvl="1"/>
            <a:r>
              <a:rPr lang="nb-NO" dirty="0">
                <a:latin typeface="+mj-lt"/>
              </a:rPr>
              <a:t>Program</a:t>
            </a:r>
          </a:p>
          <a:p>
            <a:pPr lvl="1"/>
            <a:r>
              <a:rPr lang="nb-NO" dirty="0">
                <a:latin typeface="+mj-lt"/>
              </a:rPr>
              <a:t>Trekløver </a:t>
            </a:r>
            <a:r>
              <a:rPr lang="nb-NO" dirty="0" err="1">
                <a:latin typeface="+mj-lt"/>
              </a:rPr>
              <a:t>Gilwell</a:t>
            </a:r>
            <a:r>
              <a:rPr lang="nb-NO" dirty="0">
                <a:latin typeface="+mj-lt"/>
              </a:rPr>
              <a:t>-kurs, juli 2020</a:t>
            </a:r>
          </a:p>
          <a:p>
            <a:pPr lvl="1"/>
            <a:r>
              <a:rPr lang="nb-NO" dirty="0">
                <a:latin typeface="+mj-lt"/>
              </a:rPr>
              <a:t>Speidersport – profilklær</a:t>
            </a:r>
          </a:p>
          <a:p>
            <a:pPr lvl="1"/>
            <a:r>
              <a:rPr lang="nb-NO" dirty="0">
                <a:latin typeface="+mj-lt"/>
              </a:rPr>
              <a:t>Landsleir</a:t>
            </a:r>
          </a:p>
          <a:p>
            <a:endParaRPr lang="nb-NO" dirty="0">
              <a:latin typeface="+mj-lt"/>
            </a:endParaRPr>
          </a:p>
          <a:p>
            <a:r>
              <a:rPr lang="nb-NO" dirty="0">
                <a:latin typeface="+mj-lt"/>
              </a:rPr>
              <a:t>Praktisk og nyttig</a:t>
            </a:r>
          </a:p>
          <a:p>
            <a:pPr lvl="1"/>
            <a:r>
              <a:rPr lang="nb-NO" dirty="0">
                <a:latin typeface="+mj-lt"/>
              </a:rPr>
              <a:t>HLR?</a:t>
            </a:r>
          </a:p>
          <a:p>
            <a:pPr lvl="1"/>
            <a:r>
              <a:rPr lang="nb-NO" dirty="0">
                <a:latin typeface="+mj-lt"/>
              </a:rPr>
              <a:t>Speiderferdigheter av noe slag?</a:t>
            </a:r>
          </a:p>
          <a:p>
            <a:pPr lvl="1"/>
            <a:r>
              <a:rPr lang="nb-NO" dirty="0">
                <a:latin typeface="+mj-lt"/>
              </a:rPr>
              <a:t>Luftetur?</a:t>
            </a:r>
          </a:p>
          <a:p>
            <a:pPr lvl="1"/>
            <a:endParaRPr lang="nb-NO" dirty="0">
              <a:latin typeface="+mj-lt"/>
            </a:endParaRPr>
          </a:p>
          <a:p>
            <a:pPr lvl="1"/>
            <a:endParaRPr lang="nb-NO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595" y="230188"/>
            <a:ext cx="994410" cy="8426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4968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277</Words>
  <Application>Microsoft Macintosh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Samling for gruppeledelsen</vt:lpstr>
      <vt:lpstr>Programforslag</vt:lpstr>
      <vt:lpstr>Emner - forslag (1)</vt:lpstr>
      <vt:lpstr>Emner - forslag (2)</vt:lpstr>
      <vt:lpstr>Emner - forslag (3)</vt:lpstr>
    </vt:vector>
  </TitlesOfParts>
  <Company>CHC Helicopter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 Børge Salvesen</dc:creator>
  <cp:lastModifiedBy>Microsoft Office User</cp:lastModifiedBy>
  <cp:revision>18</cp:revision>
  <dcterms:created xsi:type="dcterms:W3CDTF">2019-06-12T12:25:21Z</dcterms:created>
  <dcterms:modified xsi:type="dcterms:W3CDTF">2019-12-17T10:09:10Z</dcterms:modified>
</cp:coreProperties>
</file>